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3"/>
  </p:notesMasterIdLst>
  <p:handoutMasterIdLst>
    <p:handoutMasterId r:id="rId24"/>
  </p:handoutMasterIdLst>
  <p:sldIdLst>
    <p:sldId id="296" r:id="rId5"/>
    <p:sldId id="297" r:id="rId6"/>
    <p:sldId id="263" r:id="rId7"/>
    <p:sldId id="286" r:id="rId8"/>
    <p:sldId id="261" r:id="rId9"/>
    <p:sldId id="285" r:id="rId10"/>
    <p:sldId id="265" r:id="rId11"/>
    <p:sldId id="300" r:id="rId12"/>
    <p:sldId id="298" r:id="rId13"/>
    <p:sldId id="301" r:id="rId14"/>
    <p:sldId id="302" r:id="rId15"/>
    <p:sldId id="303" r:id="rId16"/>
    <p:sldId id="278" r:id="rId17"/>
    <p:sldId id="304" r:id="rId18"/>
    <p:sldId id="267" r:id="rId19"/>
    <p:sldId id="279" r:id="rId20"/>
    <p:sldId id="280" r:id="rId21"/>
    <p:sldId id="28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17AAA"/>
    <a:srgbClr val="2C567A"/>
    <a:srgbClr val="0D1D51"/>
    <a:srgbClr val="0072C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E3FDE45-AF77-4B5C-9715-49D594BDF05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7887" autoAdjust="0"/>
  </p:normalViewPr>
  <p:slideViewPr>
    <p:cSldViewPr snapToGrid="0" showGuides="1">
      <p:cViewPr varScale="1">
        <p:scale>
          <a:sx n="68" d="100"/>
          <a:sy n="68" d="100"/>
        </p:scale>
        <p:origin x="816" y="7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5" qsCatId="simple" csTypeId="urn:microsoft.com/office/officeart/2005/8/colors/accent1_2" csCatId="accent1" phldr="1"/>
      <dgm:spPr/>
      <dgm:t>
        <a:bodyPr/>
        <a:lstStyle/>
        <a:p>
          <a:endParaRPr lang="en-US"/>
        </a:p>
      </dgm:t>
    </dgm:pt>
    <dgm:pt modelId="{A8C03FBB-4A75-4460-AEA6-DEAEB9C61496}">
      <dgm:prSet phldrT="[Text]" phldr="0"/>
      <dgm:spPr/>
      <dgm:t>
        <a:bodyPr/>
        <a:lstStyle/>
        <a:p>
          <a:pPr>
            <a:defRPr b="1"/>
          </a:pPr>
          <a:r>
            <a:rPr lang="en-US" dirty="0">
              <a:solidFill>
                <a:schemeClr val="accent2">
                  <a:lumMod val="25000"/>
                </a:schemeClr>
              </a:solidFill>
              <a:latin typeface="+mn-lt"/>
            </a:rPr>
            <a:t>Materi 1</a:t>
          </a:r>
        </a:p>
      </dgm:t>
    </dgm:pt>
    <dgm:pt modelId="{4E972F7F-4B1B-47AA-A25B-1FFC561F1C76}" type="parTrans" cxnId="{D3D81948-D963-4D1E-AE16-9705EAF510FC}">
      <dgm:prSet/>
      <dgm:spPr/>
      <dgm:t>
        <a:bodyPr/>
        <a:lstStyle/>
        <a:p>
          <a:endParaRPr lang="en-US">
            <a:latin typeface="+mn-lt"/>
          </a:endParaRPr>
        </a:p>
      </dgm:t>
    </dgm:pt>
    <dgm:pt modelId="{67361508-930A-4A23-8CFC-BB56DA645C3C}" type="sibTrans" cxnId="{D3D81948-D963-4D1E-AE16-9705EAF510FC}">
      <dgm:prSet/>
      <dgm:spPr/>
      <dgm:t>
        <a:bodyPr/>
        <a:lstStyle/>
        <a:p>
          <a:endParaRPr lang="en-US">
            <a:latin typeface="+mn-lt"/>
          </a:endParaRPr>
        </a:p>
      </dgm:t>
    </dgm:pt>
    <dgm:pt modelId="{91969DED-4CB8-4A14-A50B-3F7B848E46B5}">
      <dgm:prSet phldrT="[Text]" phldr="0"/>
      <dgm:spPr/>
      <dgm:t>
        <a:bodyPr/>
        <a:lstStyle/>
        <a:p>
          <a:pPr>
            <a:defRPr b="1"/>
          </a:pPr>
          <a:r>
            <a:rPr lang="en-US" dirty="0">
              <a:solidFill>
                <a:schemeClr val="accent2">
                  <a:lumMod val="25000"/>
                </a:schemeClr>
              </a:solidFill>
              <a:latin typeface="+mn-lt"/>
            </a:rPr>
            <a:t>Mater 2</a:t>
          </a:r>
        </a:p>
      </dgm:t>
    </dgm:pt>
    <dgm:pt modelId="{441CD73D-85E1-42A6-BCF8-362A3247E2F3}" type="parTrans" cxnId="{537F2ED0-8BD0-4AD5-B60D-89B660EDA1AC}">
      <dgm:prSet/>
      <dgm:spPr/>
      <dgm:t>
        <a:bodyPr/>
        <a:lstStyle/>
        <a:p>
          <a:endParaRPr lang="en-US">
            <a:latin typeface="+mn-lt"/>
          </a:endParaRPr>
        </a:p>
      </dgm:t>
    </dgm:pt>
    <dgm:pt modelId="{81CA8AA2-C0C3-4381-BA8B-413EDD578B83}" type="sibTrans" cxnId="{537F2ED0-8BD0-4AD5-B60D-89B660EDA1AC}">
      <dgm:prSet/>
      <dgm:spPr/>
      <dgm:t>
        <a:bodyPr/>
        <a:lstStyle/>
        <a:p>
          <a:endParaRPr lang="en-US">
            <a:latin typeface="+mn-lt"/>
          </a:endParaRPr>
        </a:p>
      </dgm:t>
    </dgm:pt>
    <dgm:pt modelId="{8A04F340-E8E1-4146-9905-E7ADCAEAABD7}">
      <dgm:prSet phldrT="[Text]" phldr="0" custT="1"/>
      <dgm:spPr>
        <a:solidFill>
          <a:schemeClr val="accent3">
            <a:alpha val="90000"/>
          </a:schemeClr>
        </a:solidFill>
      </dgm:spPr>
      <dgm:t>
        <a:bodyPr/>
        <a:lstStyle/>
        <a:p>
          <a:pPr algn="ctr"/>
          <a:r>
            <a:rPr lang="en-US" sz="1800" dirty="0">
              <a:solidFill>
                <a:schemeClr val="accent2">
                  <a:lumMod val="25000"/>
                </a:schemeClr>
              </a:solidFill>
              <a:latin typeface="+mn-lt"/>
            </a:rPr>
            <a:t>Jenis Model</a:t>
          </a:r>
        </a:p>
      </dgm:t>
    </dgm:pt>
    <dgm:pt modelId="{4EBD5EC2-45ED-4ED6-8376-97D155A911AE}" type="parTrans" cxnId="{E636BFFB-0404-4D4B-B3F0-C64FDFD9DDEF}">
      <dgm:prSet/>
      <dgm:spPr/>
      <dgm:t>
        <a:bodyPr/>
        <a:lstStyle/>
        <a:p>
          <a:endParaRPr lang="en-US">
            <a:latin typeface="+mn-lt"/>
          </a:endParaRPr>
        </a:p>
      </dgm:t>
    </dgm:pt>
    <dgm:pt modelId="{F9CD2A04-6A34-4104-A971-391788B88F55}" type="sibTrans" cxnId="{E636BFFB-0404-4D4B-B3F0-C64FDFD9DDEF}">
      <dgm:prSet/>
      <dgm:spPr/>
      <dgm:t>
        <a:bodyPr/>
        <a:lstStyle/>
        <a:p>
          <a:endParaRPr lang="en-US">
            <a:latin typeface="+mn-lt"/>
          </a:endParaRPr>
        </a:p>
      </dgm:t>
    </dgm:pt>
    <dgm:pt modelId="{3CC73758-10C1-47F8-AFA7-1A986D4DDD60}">
      <dgm:prSet phldrT="[Text]" phldr="0"/>
      <dgm:spPr/>
      <dgm:t>
        <a:bodyPr/>
        <a:lstStyle/>
        <a:p>
          <a:pPr>
            <a:defRPr b="1"/>
          </a:pPr>
          <a:r>
            <a:rPr lang="en-US" dirty="0">
              <a:solidFill>
                <a:schemeClr val="accent2">
                  <a:lumMod val="25000"/>
                </a:schemeClr>
              </a:solidFill>
              <a:latin typeface="+mn-lt"/>
            </a:rPr>
            <a:t>Materi 3</a:t>
          </a:r>
        </a:p>
      </dgm:t>
    </dgm:pt>
    <dgm:pt modelId="{FF6AE4B6-4A2F-49EE-9316-9AF55E77838B}" type="parTrans" cxnId="{4A69F85D-5C15-48FD-893A-B3050E1BADEB}">
      <dgm:prSet/>
      <dgm:spPr/>
      <dgm:t>
        <a:bodyPr/>
        <a:lstStyle/>
        <a:p>
          <a:endParaRPr lang="en-US">
            <a:latin typeface="+mn-lt"/>
          </a:endParaRPr>
        </a:p>
      </dgm:t>
    </dgm:pt>
    <dgm:pt modelId="{D8170BBA-6035-4773-8431-FEDD687647FF}" type="sibTrans" cxnId="{4A69F85D-5C15-48FD-893A-B3050E1BADEB}">
      <dgm:prSet/>
      <dgm:spPr/>
      <dgm:t>
        <a:bodyPr/>
        <a:lstStyle/>
        <a:p>
          <a:endParaRPr lang="en-US">
            <a:latin typeface="+mn-lt"/>
          </a:endParaRPr>
        </a:p>
      </dgm:t>
    </dgm:pt>
    <dgm:pt modelId="{FD9CA14A-483C-4869-B0C1-7C5FB7EEDBCC}">
      <dgm:prSet phldrT="[Text]" phldr="0" custT="1"/>
      <dgm:spPr>
        <a:solidFill>
          <a:schemeClr val="accent3">
            <a:alpha val="90000"/>
          </a:schemeClr>
        </a:solidFill>
      </dgm:spPr>
      <dgm:t>
        <a:bodyPr/>
        <a:lstStyle/>
        <a:p>
          <a:pPr algn="ctr"/>
          <a:r>
            <a:rPr lang="en-US" sz="1800" dirty="0">
              <a:solidFill>
                <a:schemeClr val="accent2">
                  <a:lumMod val="25000"/>
                </a:schemeClr>
              </a:solidFill>
              <a:latin typeface="+mn-lt"/>
            </a:rPr>
            <a:t>Proses </a:t>
          </a:r>
          <a:r>
            <a:rPr lang="en-US" sz="1800" dirty="0" err="1">
              <a:solidFill>
                <a:schemeClr val="accent2">
                  <a:lumMod val="25000"/>
                </a:schemeClr>
              </a:solidFill>
              <a:latin typeface="+mn-lt"/>
            </a:rPr>
            <a:t>Pengolahan</a:t>
          </a:r>
          <a:r>
            <a:rPr lang="en-US" sz="1800" dirty="0">
              <a:solidFill>
                <a:schemeClr val="accent2">
                  <a:lumMod val="25000"/>
                </a:schemeClr>
              </a:solidFill>
              <a:latin typeface="+mn-lt"/>
            </a:rPr>
            <a:t> Data</a:t>
          </a:r>
        </a:p>
      </dgm:t>
    </dgm:pt>
    <dgm:pt modelId="{8182A92F-45BA-4CD1-8E43-0B0810A50FEB}" type="parTrans" cxnId="{5EDA943F-300F-408A-A52E-3D5140FD5C22}">
      <dgm:prSet/>
      <dgm:spPr/>
      <dgm:t>
        <a:bodyPr/>
        <a:lstStyle/>
        <a:p>
          <a:endParaRPr lang="en-US">
            <a:latin typeface="+mn-lt"/>
          </a:endParaRPr>
        </a:p>
      </dgm:t>
    </dgm:pt>
    <dgm:pt modelId="{914BB93C-EA8A-4B5B-8F06-30DA7C7F4B7B}" type="sibTrans" cxnId="{5EDA943F-300F-408A-A52E-3D5140FD5C22}">
      <dgm:prSet/>
      <dgm:spPr/>
      <dgm:t>
        <a:bodyPr/>
        <a:lstStyle/>
        <a:p>
          <a:endParaRPr lang="en-US">
            <a:latin typeface="+mn-lt"/>
          </a:endParaRPr>
        </a:p>
      </dgm:t>
    </dgm:pt>
    <dgm:pt modelId="{D2FE027B-4161-41E1-B4D4-02AECB2E3FA0}">
      <dgm:prSet phldrT="[Text]" phldr="0"/>
      <dgm:spPr/>
      <dgm:t>
        <a:bodyPr/>
        <a:lstStyle/>
        <a:p>
          <a:pPr>
            <a:defRPr b="1"/>
          </a:pPr>
          <a:r>
            <a:rPr lang="en-US" dirty="0">
              <a:solidFill>
                <a:schemeClr val="accent2">
                  <a:lumMod val="25000"/>
                </a:schemeClr>
              </a:solidFill>
              <a:latin typeface="+mn-lt"/>
            </a:rPr>
            <a:t>Materi 5</a:t>
          </a:r>
        </a:p>
      </dgm:t>
    </dgm:pt>
    <dgm:pt modelId="{88680CFE-3CE0-4842-B3D3-716D3B671238}" type="parTrans" cxnId="{4F4F82A2-02F1-492B-96C1-46C070BEFCE3}">
      <dgm:prSet/>
      <dgm:spPr/>
      <dgm:t>
        <a:bodyPr/>
        <a:lstStyle/>
        <a:p>
          <a:endParaRPr lang="en-US">
            <a:latin typeface="+mn-lt"/>
          </a:endParaRPr>
        </a:p>
      </dgm:t>
    </dgm:pt>
    <dgm:pt modelId="{4D59E06B-629C-40B5-96D3-423B7A56C945}" type="sibTrans" cxnId="{4F4F82A2-02F1-492B-96C1-46C070BEFCE3}">
      <dgm:prSet/>
      <dgm:spPr/>
      <dgm:t>
        <a:bodyPr/>
        <a:lstStyle/>
        <a:p>
          <a:endParaRPr lang="en-US">
            <a:latin typeface="+mn-lt"/>
          </a:endParaRPr>
        </a:p>
      </dgm:t>
    </dgm:pt>
    <dgm:pt modelId="{2BE415B7-7185-4956-8487-237B40BC0EE5}">
      <dgm:prSet phldrT="[Text]" phldr="0" custT="1"/>
      <dgm:spPr>
        <a:solidFill>
          <a:schemeClr val="accent3">
            <a:alpha val="90000"/>
          </a:schemeClr>
        </a:solidFill>
      </dgm:spPr>
      <dgm:t>
        <a:bodyPr/>
        <a:lstStyle/>
        <a:p>
          <a:pPr algn="ctr"/>
          <a:r>
            <a:rPr lang="en-US" sz="1800" dirty="0">
              <a:solidFill>
                <a:schemeClr val="accent2">
                  <a:lumMod val="25000"/>
                </a:schemeClr>
              </a:solidFill>
              <a:latin typeface="+mn-lt"/>
            </a:rPr>
            <a:t>Kesimpulan</a:t>
          </a:r>
        </a:p>
      </dgm:t>
    </dgm:pt>
    <dgm:pt modelId="{A38E847E-0D1D-4F40-9A71-4D5999ADE08B}" type="parTrans" cxnId="{CB32A309-9CA9-4554-941D-519A91A9E733}">
      <dgm:prSet/>
      <dgm:spPr/>
      <dgm:t>
        <a:bodyPr/>
        <a:lstStyle/>
        <a:p>
          <a:endParaRPr lang="en-US">
            <a:latin typeface="+mn-lt"/>
          </a:endParaRPr>
        </a:p>
      </dgm:t>
    </dgm:pt>
    <dgm:pt modelId="{F0D1C61C-E3F2-49BA-A2D8-C04A81308E5D}" type="sibTrans" cxnId="{CB32A309-9CA9-4554-941D-519A91A9E733}">
      <dgm:prSet/>
      <dgm:spPr/>
      <dgm:t>
        <a:bodyPr/>
        <a:lstStyle/>
        <a:p>
          <a:endParaRPr lang="en-US">
            <a:latin typeface="+mn-lt"/>
          </a:endParaRPr>
        </a:p>
      </dgm:t>
    </dgm:pt>
    <dgm:pt modelId="{5E71F362-34DF-4EEC-92A3-0EFE450E05E4}">
      <dgm:prSet phldrT="[Text]" phldr="0" custT="1"/>
      <dgm:spPr>
        <a:solidFill>
          <a:schemeClr val="accent3">
            <a:alpha val="90000"/>
          </a:schemeClr>
        </a:solidFill>
      </dgm:spPr>
      <dgm:t>
        <a:bodyPr/>
        <a:lstStyle/>
        <a:p>
          <a:pPr algn="ctr"/>
          <a:r>
            <a:rPr lang="en-US" sz="1800" dirty="0">
              <a:solidFill>
                <a:schemeClr val="accent2">
                  <a:lumMod val="25000"/>
                </a:schemeClr>
              </a:solidFill>
              <a:latin typeface="+mn-lt"/>
            </a:rPr>
            <a:t>Dataset</a:t>
          </a:r>
        </a:p>
      </dgm:t>
    </dgm:pt>
    <dgm:pt modelId="{B208B24A-E9FD-40A9-B764-FB7C2B7ED8B9}" type="sibTrans" cxnId="{B99CA6C9-28D1-4DDB-B8EC-AED73AD115CA}">
      <dgm:prSet/>
      <dgm:spPr/>
      <dgm:t>
        <a:bodyPr/>
        <a:lstStyle/>
        <a:p>
          <a:endParaRPr lang="en-US">
            <a:latin typeface="+mn-lt"/>
          </a:endParaRPr>
        </a:p>
      </dgm:t>
    </dgm:pt>
    <dgm:pt modelId="{8E5EE4D1-908E-455C-B8B3-281AD42DEC9A}" type="parTrans" cxnId="{B99CA6C9-28D1-4DDB-B8EC-AED73AD115CA}">
      <dgm:prSet/>
      <dgm:spPr/>
      <dgm:t>
        <a:bodyPr/>
        <a:lstStyle/>
        <a:p>
          <a:endParaRPr lang="en-US">
            <a:latin typeface="+mn-lt"/>
          </a:endParaRPr>
        </a:p>
      </dgm:t>
    </dgm:pt>
    <dgm:pt modelId="{EB5FD428-9978-415D-8141-EE171EB0ED27}">
      <dgm:prSet phldrT="[Text]" phldr="0" custT="1"/>
      <dgm:spPr>
        <a:solidFill>
          <a:schemeClr val="accent3">
            <a:alpha val="90000"/>
          </a:schemeClr>
        </a:solidFill>
      </dgm:spPr>
      <dgm:t>
        <a:bodyPr/>
        <a:lstStyle/>
        <a:p>
          <a:pPr>
            <a:defRPr b="1"/>
          </a:pPr>
          <a:r>
            <a:rPr lang="en-US" sz="1800" dirty="0">
              <a:solidFill>
                <a:schemeClr val="accent2">
                  <a:lumMod val="25000"/>
                </a:schemeClr>
              </a:solidFill>
              <a:latin typeface="+mn-lt"/>
            </a:rPr>
            <a:t>Materi 4</a:t>
          </a:r>
        </a:p>
      </dgm:t>
    </dgm:pt>
    <dgm:pt modelId="{6BDDF521-5E69-4217-AB75-A1A88091FCD8}" type="parTrans" cxnId="{0B7C2938-E5EE-4003-8EE2-A8DF11AB1198}">
      <dgm:prSet/>
      <dgm:spPr/>
      <dgm:t>
        <a:bodyPr/>
        <a:lstStyle/>
        <a:p>
          <a:endParaRPr lang="en-ID"/>
        </a:p>
      </dgm:t>
    </dgm:pt>
    <dgm:pt modelId="{5894B0E8-875E-478B-99B7-D30F842351E4}" type="sibTrans" cxnId="{0B7C2938-E5EE-4003-8EE2-A8DF11AB1198}">
      <dgm:prSet/>
      <dgm:spPr/>
      <dgm:t>
        <a:bodyPr/>
        <a:lstStyle/>
        <a:p>
          <a:endParaRPr lang="en-ID"/>
        </a:p>
      </dgm:t>
    </dgm:pt>
    <dgm:pt modelId="{5C94A656-8839-4C24-A355-0EF32155FA0A}">
      <dgm:prSet phldrT="[Text]" phldr="0" custT="1"/>
      <dgm:spPr>
        <a:solidFill>
          <a:schemeClr val="accent3">
            <a:alpha val="90000"/>
          </a:schemeClr>
        </a:solidFill>
      </dgm:spPr>
      <dgm:t>
        <a:bodyPr/>
        <a:lstStyle/>
        <a:p>
          <a:pPr algn="ctr"/>
          <a:r>
            <a:rPr lang="en-US" sz="1800" dirty="0">
              <a:solidFill>
                <a:schemeClr val="accent2">
                  <a:lumMod val="25000"/>
                </a:schemeClr>
              </a:solidFill>
              <a:latin typeface="+mn-lt"/>
            </a:rPr>
            <a:t>Hasil </a:t>
          </a:r>
          <a:r>
            <a:rPr lang="en-US" sz="1800" dirty="0" err="1">
              <a:solidFill>
                <a:schemeClr val="accent2">
                  <a:lumMod val="25000"/>
                </a:schemeClr>
              </a:solidFill>
              <a:latin typeface="+mn-lt"/>
            </a:rPr>
            <a:t>Perbandingan</a:t>
          </a:r>
          <a:endParaRPr lang="en-US" sz="1800" dirty="0">
            <a:solidFill>
              <a:schemeClr val="accent2">
                <a:lumMod val="25000"/>
              </a:schemeClr>
            </a:solidFill>
            <a:latin typeface="+mn-lt"/>
          </a:endParaRPr>
        </a:p>
      </dgm:t>
    </dgm:pt>
    <dgm:pt modelId="{D3154212-61A2-4D8B-8459-55732824BCC5}" type="parTrans" cxnId="{B9EC5097-19D3-4906-81F6-55BEB3535D61}">
      <dgm:prSet/>
      <dgm:spPr/>
      <dgm:t>
        <a:bodyPr/>
        <a:lstStyle/>
        <a:p>
          <a:endParaRPr lang="en-ID"/>
        </a:p>
      </dgm:t>
    </dgm:pt>
    <dgm:pt modelId="{146BC969-2BEF-42A8-98A4-8ABA73AA4CC3}" type="sibTrans" cxnId="{B9EC5097-19D3-4906-81F6-55BEB3535D61}">
      <dgm:prSet/>
      <dgm:spPr/>
      <dgm:t>
        <a:bodyPr/>
        <a:lstStyle/>
        <a:p>
          <a:endParaRPr lang="en-ID"/>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5">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5"/>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5"/>
      <dgm:spPr>
        <a:noFill/>
        <a:ln w="6350" cap="flat" cmpd="sng" algn="ctr">
          <a:solidFill>
            <a:schemeClr val="accent1">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5"/>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5">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5"/>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5"/>
      <dgm:spPr>
        <a:noFill/>
        <a:ln w="6350" cap="flat" cmpd="sng" algn="ctr">
          <a:solidFill>
            <a:schemeClr val="accent1">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5"/>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5">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5"/>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5"/>
      <dgm:spPr>
        <a:noFill/>
        <a:ln w="6350" cap="flat" cmpd="sng" algn="ctr">
          <a:solidFill>
            <a:schemeClr val="accent1">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5"/>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2AE451BB-3CEF-4869-8AC2-100AB7D54D8C}" type="pres">
      <dgm:prSet presAssocID="{EB5FD428-9978-415D-8141-EE171EB0ED27}" presName="composite" presStyleCnt="0"/>
      <dgm:spPr/>
    </dgm:pt>
    <dgm:pt modelId="{C6B68A14-63B5-4383-98C6-66BB2F0B3284}" type="pres">
      <dgm:prSet presAssocID="{EB5FD428-9978-415D-8141-EE171EB0ED27}" presName="L1TextContainer" presStyleLbl="revTx" presStyleIdx="3" presStyleCnt="5">
        <dgm:presLayoutVars>
          <dgm:chMax val="1"/>
          <dgm:chPref val="1"/>
          <dgm:bulletEnabled val="1"/>
        </dgm:presLayoutVars>
      </dgm:prSet>
      <dgm:spPr/>
    </dgm:pt>
    <dgm:pt modelId="{A2D43ADC-00DA-4C59-9E27-27A4FD81FAD9}" type="pres">
      <dgm:prSet presAssocID="{EB5FD428-9978-415D-8141-EE171EB0ED27}" presName="L2TextContainerWrapper" presStyleCnt="0">
        <dgm:presLayoutVars>
          <dgm:chMax val="0"/>
          <dgm:chPref val="0"/>
          <dgm:bulletEnabled val="1"/>
        </dgm:presLayoutVars>
      </dgm:prSet>
      <dgm:spPr/>
    </dgm:pt>
    <dgm:pt modelId="{2BFBB7D9-CEBB-459E-9F7D-1E203A29D027}" type="pres">
      <dgm:prSet presAssocID="{EB5FD428-9978-415D-8141-EE171EB0ED27}" presName="L2TextContainer" presStyleLbl="bgAcc1" presStyleIdx="3" presStyleCnt="5"/>
      <dgm:spPr/>
    </dgm:pt>
    <dgm:pt modelId="{23363FD4-B701-4EAF-852C-27B49CAC6847}" type="pres">
      <dgm:prSet presAssocID="{EB5FD428-9978-415D-8141-EE171EB0ED27}" presName="FlexibleEmptyPlaceHolder" presStyleCnt="0"/>
      <dgm:spPr/>
    </dgm:pt>
    <dgm:pt modelId="{84F777E3-53CF-4B38-9389-3566DC0CFE87}" type="pres">
      <dgm:prSet presAssocID="{EB5FD428-9978-415D-8141-EE171EB0ED27}" presName="ConnectLine" presStyleLbl="sibTrans1D1" presStyleIdx="3" presStyleCnt="5"/>
      <dgm:spPr>
        <a:noFill/>
        <a:ln w="6350" cap="flat" cmpd="sng" algn="ctr">
          <a:solidFill>
            <a:schemeClr val="accent1">
              <a:hueOff val="0"/>
              <a:satOff val="0"/>
              <a:lumOff val="0"/>
              <a:alphaOff val="0"/>
            </a:schemeClr>
          </a:solidFill>
          <a:prstDash val="dash"/>
          <a:miter lim="800000"/>
        </a:ln>
        <a:effectLst/>
      </dgm:spPr>
    </dgm:pt>
    <dgm:pt modelId="{6E6FA1F8-49B1-4A69-97D5-7F35977A923A}" type="pres">
      <dgm:prSet presAssocID="{EB5FD428-9978-415D-8141-EE171EB0ED27}" presName="ConnectorPoint" presStyleLbl="alignNode1" presStyleIdx="3" presStyleCnt="5"/>
      <dgm:spPr/>
    </dgm:pt>
    <dgm:pt modelId="{EE00923D-5439-432D-9111-3B6AAA735449}" type="pres">
      <dgm:prSet presAssocID="{EB5FD428-9978-415D-8141-EE171EB0ED27}" presName="EmptyPlaceHolder" presStyleCnt="0"/>
      <dgm:spPr/>
    </dgm:pt>
    <dgm:pt modelId="{D9A4AFE3-EC53-46F9-863D-1B12F09CD836}" type="pres">
      <dgm:prSet presAssocID="{5894B0E8-875E-478B-99B7-D30F842351E4}"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4" presStyleCnt="5">
        <dgm:presLayoutVars>
          <dgm:chMax val="1"/>
          <dgm:chPref val="1"/>
          <dgm:bulletEnabled val="1"/>
        </dgm:presLayoutVars>
      </dgm:prSet>
      <dgm:spPr/>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4" presStyleCnt="5"/>
      <dgm:spPr/>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4" presStyleCnt="5"/>
      <dgm:spPr>
        <a:noFill/>
        <a:ln w="6350" cap="flat" cmpd="sng" algn="ctr">
          <a:solidFill>
            <a:schemeClr val="accent1">
              <a:hueOff val="0"/>
              <a:satOff val="0"/>
              <a:lumOff val="0"/>
              <a:alphaOff val="0"/>
            </a:schemeClr>
          </a:solidFill>
          <a:prstDash val="dash"/>
          <a:miter lim="800000"/>
        </a:ln>
        <a:effectLst/>
      </dgm:spPr>
    </dgm:pt>
    <dgm:pt modelId="{3F359E8B-7C7E-4FD9-B106-36CCBFC731D5}" type="pres">
      <dgm:prSet presAssocID="{D2FE027B-4161-41E1-B4D4-02AECB2E3FA0}" presName="ConnectorPoint" presStyleLbl="alignNode1" presStyleIdx="4" presStyleCnt="5"/>
      <dgm:spPr/>
    </dgm:pt>
    <dgm:pt modelId="{34434334-A935-4057-946F-93B826088F38}" type="pres">
      <dgm:prSet presAssocID="{D2FE027B-4161-41E1-B4D4-02AECB2E3FA0}" presName="EmptyPlaceHolder" presStyleCnt="0"/>
      <dgm:spPr/>
    </dgm:pt>
  </dgm:ptLst>
  <dgm:cxnLst>
    <dgm:cxn modelId="{CB32A309-9CA9-4554-941D-519A91A9E733}" srcId="{D2FE027B-4161-41E1-B4D4-02AECB2E3FA0}" destId="{2BE415B7-7185-4956-8487-237B40BC0EE5}" srcOrd="0" destOrd="0" parTransId="{A38E847E-0D1D-4F40-9A71-4D5999ADE08B}" sibTransId="{F0D1C61C-E3F2-49BA-A2D8-C04A81308E5D}"/>
    <dgm:cxn modelId="{64516513-C9B3-4B52-A434-6178ACAB3599}" type="presOf" srcId="{91969DED-4CB8-4A14-A50B-3F7B848E46B5}" destId="{60D0713D-AF69-4AF8-B071-F65622790886}" srcOrd="0" destOrd="0" presId="urn:microsoft.com/office/officeart/2016/7/layout/BasicTimeline"/>
    <dgm:cxn modelId="{3760A536-08D8-4D45-9A8D-A21E58E17F8A}" type="presOf" srcId="{D2FE027B-4161-41E1-B4D4-02AECB2E3FA0}" destId="{F782935D-BBBD-4420-826A-F71C517659B6}" srcOrd="0" destOrd="0" presId="urn:microsoft.com/office/officeart/2016/7/layout/BasicTimeline"/>
    <dgm:cxn modelId="{CBD8E636-8FCD-42DC-A8B8-38C222A0CA3A}" type="presOf" srcId="{EB5FD428-9978-415D-8141-EE171EB0ED27}" destId="{C6B68A14-63B5-4383-98C6-66BB2F0B3284}" srcOrd="0" destOrd="0" presId="urn:microsoft.com/office/officeart/2016/7/layout/BasicTimeline"/>
    <dgm:cxn modelId="{0B7C2938-E5EE-4003-8EE2-A8DF11AB1198}" srcId="{A66480AC-C0DE-4E5E-9ECD-9AE37E3FCB79}" destId="{EB5FD428-9978-415D-8141-EE171EB0ED27}" srcOrd="3" destOrd="0" parTransId="{6BDDF521-5E69-4217-AB75-A1A88091FCD8}" sibTransId="{5894B0E8-875E-478B-99B7-D30F842351E4}"/>
    <dgm:cxn modelId="{5EDA943F-300F-408A-A52E-3D5140FD5C22}" srcId="{3CC73758-10C1-47F8-AFA7-1A986D4DDD60}" destId="{FD9CA14A-483C-4869-B0C1-7C5FB7EEDBCC}" srcOrd="0" destOrd="0" parTransId="{8182A92F-45BA-4CD1-8E43-0B0810A50FEB}" sibTransId="{914BB93C-EA8A-4B5B-8F06-30DA7C7F4B7B}"/>
    <dgm:cxn modelId="{4A69F85D-5C15-48FD-893A-B3050E1BADEB}" srcId="{A66480AC-C0DE-4E5E-9ECD-9AE37E3FCB79}" destId="{3CC73758-10C1-47F8-AFA7-1A986D4DDD60}" srcOrd="2" destOrd="0" parTransId="{FF6AE4B6-4A2F-49EE-9316-9AF55E77838B}" sibTransId="{D8170BBA-6035-4773-8431-FEDD687647FF}"/>
    <dgm:cxn modelId="{D3D81948-D963-4D1E-AE16-9705EAF510FC}" srcId="{A66480AC-C0DE-4E5E-9ECD-9AE37E3FCB79}" destId="{A8C03FBB-4A75-4460-AEA6-DEAEB9C61496}" srcOrd="0" destOrd="0" parTransId="{4E972F7F-4B1B-47AA-A25B-1FFC561F1C76}" sibTransId="{67361508-930A-4A23-8CFC-BB56DA645C3C}"/>
    <dgm:cxn modelId="{41643976-DEF5-44B7-B9E7-888F3AEFC45F}" type="presOf" srcId="{3CC73758-10C1-47F8-AFA7-1A986D4DDD60}" destId="{E712D073-0B15-4887-9DCE-A27BCACBC178}" srcOrd="0" destOrd="0" presId="urn:microsoft.com/office/officeart/2016/7/layout/BasicTimeline"/>
    <dgm:cxn modelId="{2D36C892-88AC-490F-8E33-2C73C0E22FF5}" type="presOf" srcId="{2BE415B7-7185-4956-8487-237B40BC0EE5}" destId="{6C3A59BD-6D45-4573-B098-8CB5207F194D}" srcOrd="0" destOrd="0" presId="urn:microsoft.com/office/officeart/2016/7/layout/BasicTimeline"/>
    <dgm:cxn modelId="{E5C7B693-D4EE-4A4E-97D1-4621CA0D3E91}" type="presOf" srcId="{A8C03FBB-4A75-4460-AEA6-DEAEB9C61496}" destId="{FE5C7F33-9326-49FB-89A3-8A20163AD994}" srcOrd="0" destOrd="0" presId="urn:microsoft.com/office/officeart/2016/7/layout/BasicTimeline"/>
    <dgm:cxn modelId="{B9EC5097-19D3-4906-81F6-55BEB3535D61}" srcId="{EB5FD428-9978-415D-8141-EE171EB0ED27}" destId="{5C94A656-8839-4C24-A355-0EF32155FA0A}" srcOrd="0" destOrd="0" parTransId="{D3154212-61A2-4D8B-8459-55732824BCC5}" sibTransId="{146BC969-2BEF-42A8-98A4-8ABA73AA4CC3}"/>
    <dgm:cxn modelId="{4F4F82A2-02F1-492B-96C1-46C070BEFCE3}" srcId="{A66480AC-C0DE-4E5E-9ECD-9AE37E3FCB79}" destId="{D2FE027B-4161-41E1-B4D4-02AECB2E3FA0}" srcOrd="4" destOrd="0" parTransId="{88680CFE-3CE0-4842-B3D3-716D3B671238}" sibTransId="{4D59E06B-629C-40B5-96D3-423B7A56C945}"/>
    <dgm:cxn modelId="{4CE397A6-DB48-4AAE-BCFB-3D992789379D}" type="presOf" srcId="{5E71F362-34DF-4EEC-92A3-0EFE450E05E4}" destId="{BA29120C-7C6B-4F62-9079-4AD528BC0744}" srcOrd="0" destOrd="0" presId="urn:microsoft.com/office/officeart/2016/7/layout/BasicTimeline"/>
    <dgm:cxn modelId="{E0216DBA-6F44-4FC6-A3F4-F205AF3BE8A9}" type="presOf" srcId="{5C94A656-8839-4C24-A355-0EF32155FA0A}" destId="{2BFBB7D9-CEBB-459E-9F7D-1E203A29D027}"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537F2ED0-8BD0-4AD5-B60D-89B660EDA1AC}" srcId="{A66480AC-C0DE-4E5E-9ECD-9AE37E3FCB79}" destId="{91969DED-4CB8-4A14-A50B-3F7B848E46B5}" srcOrd="1" destOrd="0" parTransId="{441CD73D-85E1-42A6-BCF8-362A3247E2F3}" sibTransId="{81CA8AA2-C0C3-4381-BA8B-413EDD578B83}"/>
    <dgm:cxn modelId="{403E30EA-CA23-4A5A-9D22-DF82F93CFF08}" type="presOf" srcId="{A66480AC-C0DE-4E5E-9ECD-9AE37E3FCB79}" destId="{9FFA803F-EA25-49D8-A073-96E9747E345F}" srcOrd="0" destOrd="0" presId="urn:microsoft.com/office/officeart/2016/7/layout/BasicTimeline"/>
    <dgm:cxn modelId="{252B4FF4-6466-43C7-8436-08B55881B5BC}" type="presOf" srcId="{FD9CA14A-483C-4869-B0C1-7C5FB7EEDBCC}" destId="{E0D48281-565D-47A3-9B6C-576231178549}" srcOrd="0" destOrd="0" presId="urn:microsoft.com/office/officeart/2016/7/layout/BasicTimeline"/>
    <dgm:cxn modelId="{9488AFF6-9066-454E-B3C3-57C8BC68F549}" type="presOf" srcId="{8A04F340-E8E1-4146-9905-E7ADCAEAABD7}" destId="{DADAA0C9-3E42-4088-8622-30E9F6EA139A}" srcOrd="0" destOrd="0" presId="urn:microsoft.com/office/officeart/2016/7/layout/BasicTimeline"/>
    <dgm:cxn modelId="{E636BFFB-0404-4D4B-B3F0-C64FDFD9DDEF}" srcId="{91969DED-4CB8-4A14-A50B-3F7B848E46B5}" destId="{8A04F340-E8E1-4146-9905-E7ADCAEAABD7}" srcOrd="0" destOrd="0" parTransId="{4EBD5EC2-45ED-4ED6-8376-97D155A911AE}" sibTransId="{F9CD2A04-6A34-4104-A971-391788B88F55}"/>
    <dgm:cxn modelId="{9C5E351C-4F83-42C9-8766-363923817116}" type="presParOf" srcId="{9FFA803F-EA25-49D8-A073-96E9747E345F}" destId="{EE0E6265-BE99-48D1-8879-DB5A75D6D78E}" srcOrd="0" destOrd="0" presId="urn:microsoft.com/office/officeart/2016/7/layout/BasicTimeline"/>
    <dgm:cxn modelId="{F4A239D2-791C-4FA7-8885-B0E1A7FEAC48}" type="presParOf" srcId="{9FFA803F-EA25-49D8-A073-96E9747E345F}" destId="{BDA8F949-88B8-486D-9E41-ABA1463A8926}" srcOrd="1" destOrd="0" presId="urn:microsoft.com/office/officeart/2016/7/layout/BasicTimeline"/>
    <dgm:cxn modelId="{14D4DBE1-C56F-48BE-A66B-2B0E85E7B755}" type="presParOf" srcId="{BDA8F949-88B8-486D-9E41-ABA1463A8926}" destId="{A41AEE8D-8763-4311-BB07-B499A93D76EA}" srcOrd="0" destOrd="0" presId="urn:microsoft.com/office/officeart/2016/7/layout/BasicTimeline"/>
    <dgm:cxn modelId="{2868F0B4-2D8C-4E60-A800-D7753FFE1445}" type="presParOf" srcId="{A41AEE8D-8763-4311-BB07-B499A93D76EA}" destId="{FE5C7F33-9326-49FB-89A3-8A20163AD994}" srcOrd="0" destOrd="0" presId="urn:microsoft.com/office/officeart/2016/7/layout/BasicTimeline"/>
    <dgm:cxn modelId="{6F72394A-7E16-45AE-B5C9-6D1224450F0E}" type="presParOf" srcId="{A41AEE8D-8763-4311-BB07-B499A93D76EA}" destId="{C51067AB-548D-47E7-B9DD-C7A4C9600F8C}" srcOrd="1" destOrd="0" presId="urn:microsoft.com/office/officeart/2016/7/layout/BasicTimeline"/>
    <dgm:cxn modelId="{2BF023E2-BD82-4543-9797-FF9FAF55B2A5}" type="presParOf" srcId="{C51067AB-548D-47E7-B9DD-C7A4C9600F8C}" destId="{BA29120C-7C6B-4F62-9079-4AD528BC0744}" srcOrd="0" destOrd="0" presId="urn:microsoft.com/office/officeart/2016/7/layout/BasicTimeline"/>
    <dgm:cxn modelId="{2E1DF8FC-1E3D-407B-8B7F-074787FD4D73}" type="presParOf" srcId="{C51067AB-548D-47E7-B9DD-C7A4C9600F8C}" destId="{617B6CDA-9351-44EF-9011-41758FE93851}" srcOrd="1" destOrd="0" presId="urn:microsoft.com/office/officeart/2016/7/layout/BasicTimeline"/>
    <dgm:cxn modelId="{4C3C8707-33EB-4053-85D9-0C1CF04E32CD}" type="presParOf" srcId="{A41AEE8D-8763-4311-BB07-B499A93D76EA}" destId="{A95DB80B-444A-4D69-B205-3A801BB8524A}" srcOrd="2" destOrd="0" presId="urn:microsoft.com/office/officeart/2016/7/layout/BasicTimeline"/>
    <dgm:cxn modelId="{1FE3BD8D-0AF3-46A6-AB51-EDAEC9EB4D89}" type="presParOf" srcId="{A41AEE8D-8763-4311-BB07-B499A93D76EA}" destId="{FA19A0AA-8B0B-4AA8-A80D-08CFFDD3F112}" srcOrd="3" destOrd="0" presId="urn:microsoft.com/office/officeart/2016/7/layout/BasicTimeline"/>
    <dgm:cxn modelId="{B5FDF500-80BD-45C8-BBEB-575AA1DAADE7}" type="presParOf" srcId="{A41AEE8D-8763-4311-BB07-B499A93D76EA}" destId="{C298CC98-EF08-4D23-94A2-F58DEE6D7DE4}" srcOrd="4" destOrd="0" presId="urn:microsoft.com/office/officeart/2016/7/layout/BasicTimeline"/>
    <dgm:cxn modelId="{90EDA9D9-5363-433C-811E-5513B52588D1}" type="presParOf" srcId="{BDA8F949-88B8-486D-9E41-ABA1463A8926}" destId="{F3D981F8-7433-4E93-99E6-2B447306B973}" srcOrd="1" destOrd="0" presId="urn:microsoft.com/office/officeart/2016/7/layout/BasicTimeline"/>
    <dgm:cxn modelId="{7935889E-4736-4C7F-8622-A330C126F16B}" type="presParOf" srcId="{BDA8F949-88B8-486D-9E41-ABA1463A8926}" destId="{7D29DFA7-018B-45C9-AC1C-5CFC82FEE150}" srcOrd="2" destOrd="0" presId="urn:microsoft.com/office/officeart/2016/7/layout/BasicTimeline"/>
    <dgm:cxn modelId="{EB2658D4-3F40-4748-AE39-624B8E620A96}" type="presParOf" srcId="{7D29DFA7-018B-45C9-AC1C-5CFC82FEE150}" destId="{60D0713D-AF69-4AF8-B071-F65622790886}" srcOrd="0" destOrd="0" presId="urn:microsoft.com/office/officeart/2016/7/layout/BasicTimeline"/>
    <dgm:cxn modelId="{51E99B0B-8CC3-4BC2-8250-4C73AF5F12E8}" type="presParOf" srcId="{7D29DFA7-018B-45C9-AC1C-5CFC82FEE150}" destId="{5DAA1547-FEA7-4F69-96D3-0E3A07601B1E}" srcOrd="1" destOrd="0" presId="urn:microsoft.com/office/officeart/2016/7/layout/BasicTimeline"/>
    <dgm:cxn modelId="{9826AAC2-4AE6-4C22-826D-5672547E59BD}" type="presParOf" srcId="{5DAA1547-FEA7-4F69-96D3-0E3A07601B1E}" destId="{DADAA0C9-3E42-4088-8622-30E9F6EA139A}" srcOrd="0" destOrd="0" presId="urn:microsoft.com/office/officeart/2016/7/layout/BasicTimeline"/>
    <dgm:cxn modelId="{EC270DFB-5C5B-40C9-8196-FC46A9C21D19}" type="presParOf" srcId="{5DAA1547-FEA7-4F69-96D3-0E3A07601B1E}" destId="{D2E61EE0-F306-43AF-AFF9-74A14B9CF379}" srcOrd="1" destOrd="0" presId="urn:microsoft.com/office/officeart/2016/7/layout/BasicTimeline"/>
    <dgm:cxn modelId="{CB792D24-F02F-48C4-AC1D-366893851161}" type="presParOf" srcId="{7D29DFA7-018B-45C9-AC1C-5CFC82FEE150}" destId="{DBD74D6B-057A-432C-9067-BF618C19EB2A}" srcOrd="2" destOrd="0" presId="urn:microsoft.com/office/officeart/2016/7/layout/BasicTimeline"/>
    <dgm:cxn modelId="{0B13E8C1-0B1E-425B-8D83-92D34782753B}" type="presParOf" srcId="{7D29DFA7-018B-45C9-AC1C-5CFC82FEE150}" destId="{0F979253-FD39-4920-BFCA-78C564B167EA}" srcOrd="3" destOrd="0" presId="urn:microsoft.com/office/officeart/2016/7/layout/BasicTimeline"/>
    <dgm:cxn modelId="{6B60A5F4-2BAC-4F3F-A227-CB4F69F166D3}" type="presParOf" srcId="{7D29DFA7-018B-45C9-AC1C-5CFC82FEE150}" destId="{C9B4B298-E04C-4317-856D-E345FE5EC64B}" srcOrd="4" destOrd="0" presId="urn:microsoft.com/office/officeart/2016/7/layout/BasicTimeline"/>
    <dgm:cxn modelId="{F632D135-41E2-43A9-9B84-8A9C50BA663F}" type="presParOf" srcId="{BDA8F949-88B8-486D-9E41-ABA1463A8926}" destId="{9B636147-AF19-40E0-BE7D-3BE8148CC024}" srcOrd="3" destOrd="0" presId="urn:microsoft.com/office/officeart/2016/7/layout/BasicTimeline"/>
    <dgm:cxn modelId="{3411521A-E802-4A42-B7EC-D46E6B3B7C96}" type="presParOf" srcId="{BDA8F949-88B8-486D-9E41-ABA1463A8926}" destId="{76CB18D4-86E2-467C-A2CF-3ED9EFE66BEA}" srcOrd="4" destOrd="0" presId="urn:microsoft.com/office/officeart/2016/7/layout/BasicTimeline"/>
    <dgm:cxn modelId="{88CD890C-B8E8-4CDA-B032-3A9A3F32FD79}" type="presParOf" srcId="{76CB18D4-86E2-467C-A2CF-3ED9EFE66BEA}" destId="{E712D073-0B15-4887-9DCE-A27BCACBC178}" srcOrd="0" destOrd="0" presId="urn:microsoft.com/office/officeart/2016/7/layout/BasicTimeline"/>
    <dgm:cxn modelId="{AB1754FF-81F0-4ADB-A662-440DA0FBE430}" type="presParOf" srcId="{76CB18D4-86E2-467C-A2CF-3ED9EFE66BEA}" destId="{4C57E835-21E8-44E9-8CE3-1E2D478ECB2B}" srcOrd="1" destOrd="0" presId="urn:microsoft.com/office/officeart/2016/7/layout/BasicTimeline"/>
    <dgm:cxn modelId="{03EB58B1-E5D1-49BD-8FE7-FF1A8E5CDD51}" type="presParOf" srcId="{4C57E835-21E8-44E9-8CE3-1E2D478ECB2B}" destId="{E0D48281-565D-47A3-9B6C-576231178549}" srcOrd="0" destOrd="0" presId="urn:microsoft.com/office/officeart/2016/7/layout/BasicTimeline"/>
    <dgm:cxn modelId="{C7D8A92C-6CBF-4FA3-931B-5668E18C280C}" type="presParOf" srcId="{4C57E835-21E8-44E9-8CE3-1E2D478ECB2B}" destId="{E0365E95-CAD6-4660-956D-E490447A5CB4}" srcOrd="1" destOrd="0" presId="urn:microsoft.com/office/officeart/2016/7/layout/BasicTimeline"/>
    <dgm:cxn modelId="{57009207-8976-4EFD-876A-EF1C91AB599A}" type="presParOf" srcId="{76CB18D4-86E2-467C-A2CF-3ED9EFE66BEA}" destId="{DCAE8A46-752C-4E82-84CE-E790E1F2918E}" srcOrd="2" destOrd="0" presId="urn:microsoft.com/office/officeart/2016/7/layout/BasicTimeline"/>
    <dgm:cxn modelId="{A5FB4889-2275-4DD2-ADF0-583A5D1AE1ED}" type="presParOf" srcId="{76CB18D4-86E2-467C-A2CF-3ED9EFE66BEA}" destId="{B6459BF8-D2C3-4018-9C28-98667DC203F4}" srcOrd="3" destOrd="0" presId="urn:microsoft.com/office/officeart/2016/7/layout/BasicTimeline"/>
    <dgm:cxn modelId="{8B3418BE-680A-4C04-AD26-F21B02D832B0}" type="presParOf" srcId="{76CB18D4-86E2-467C-A2CF-3ED9EFE66BEA}" destId="{EAB0CCC2-BFF9-432D-BA8E-7ECAF2D92AF2}" srcOrd="4" destOrd="0" presId="urn:microsoft.com/office/officeart/2016/7/layout/BasicTimeline"/>
    <dgm:cxn modelId="{A9042F53-7838-4B89-A14A-DC86E7759451}" type="presParOf" srcId="{BDA8F949-88B8-486D-9E41-ABA1463A8926}" destId="{07073103-04B7-4C74-9AC8-048764100B10}" srcOrd="5" destOrd="0" presId="urn:microsoft.com/office/officeart/2016/7/layout/BasicTimeline"/>
    <dgm:cxn modelId="{DD00804D-8C42-4CB0-BE45-902D8C1B1640}" type="presParOf" srcId="{BDA8F949-88B8-486D-9E41-ABA1463A8926}" destId="{2AE451BB-3CEF-4869-8AC2-100AB7D54D8C}" srcOrd="6" destOrd="0" presId="urn:microsoft.com/office/officeart/2016/7/layout/BasicTimeline"/>
    <dgm:cxn modelId="{7223EC6F-AF2F-4052-ABDA-B8CF4FDB8444}" type="presParOf" srcId="{2AE451BB-3CEF-4869-8AC2-100AB7D54D8C}" destId="{C6B68A14-63B5-4383-98C6-66BB2F0B3284}" srcOrd="0" destOrd="0" presId="urn:microsoft.com/office/officeart/2016/7/layout/BasicTimeline"/>
    <dgm:cxn modelId="{47ADB927-7A82-45A8-B73A-BDDA4DBED465}" type="presParOf" srcId="{2AE451BB-3CEF-4869-8AC2-100AB7D54D8C}" destId="{A2D43ADC-00DA-4C59-9E27-27A4FD81FAD9}" srcOrd="1" destOrd="0" presId="urn:microsoft.com/office/officeart/2016/7/layout/BasicTimeline"/>
    <dgm:cxn modelId="{6B1189BF-4365-46B3-AD0E-3B74D7F58E8B}" type="presParOf" srcId="{A2D43ADC-00DA-4C59-9E27-27A4FD81FAD9}" destId="{2BFBB7D9-CEBB-459E-9F7D-1E203A29D027}" srcOrd="0" destOrd="0" presId="urn:microsoft.com/office/officeart/2016/7/layout/BasicTimeline"/>
    <dgm:cxn modelId="{58336C78-7968-45F1-B0F9-E58CAE9F7B7A}" type="presParOf" srcId="{A2D43ADC-00DA-4C59-9E27-27A4FD81FAD9}" destId="{23363FD4-B701-4EAF-852C-27B49CAC6847}" srcOrd="1" destOrd="0" presId="urn:microsoft.com/office/officeart/2016/7/layout/BasicTimeline"/>
    <dgm:cxn modelId="{A55A4021-43E6-47CB-9FD4-814C34DD47FE}" type="presParOf" srcId="{2AE451BB-3CEF-4869-8AC2-100AB7D54D8C}" destId="{84F777E3-53CF-4B38-9389-3566DC0CFE87}" srcOrd="2" destOrd="0" presId="urn:microsoft.com/office/officeart/2016/7/layout/BasicTimeline"/>
    <dgm:cxn modelId="{F64380CF-99D2-4173-A8BD-1C2BB71ABBDD}" type="presParOf" srcId="{2AE451BB-3CEF-4869-8AC2-100AB7D54D8C}" destId="{6E6FA1F8-49B1-4A69-97D5-7F35977A923A}" srcOrd="3" destOrd="0" presId="urn:microsoft.com/office/officeart/2016/7/layout/BasicTimeline"/>
    <dgm:cxn modelId="{0F3BEDF1-1EE6-47A4-AEFD-D0C88B6D1C1B}" type="presParOf" srcId="{2AE451BB-3CEF-4869-8AC2-100AB7D54D8C}" destId="{EE00923D-5439-432D-9111-3B6AAA735449}" srcOrd="4" destOrd="0" presId="urn:microsoft.com/office/officeart/2016/7/layout/BasicTimeline"/>
    <dgm:cxn modelId="{87DE4E94-1776-4F42-B03B-4E21386EF89F}" type="presParOf" srcId="{BDA8F949-88B8-486D-9E41-ABA1463A8926}" destId="{D9A4AFE3-EC53-46F9-863D-1B12F09CD836}" srcOrd="7" destOrd="0" presId="urn:microsoft.com/office/officeart/2016/7/layout/BasicTimeline"/>
    <dgm:cxn modelId="{5290B18C-985B-476F-80AB-B000D2E28F60}" type="presParOf" srcId="{BDA8F949-88B8-486D-9E41-ABA1463A8926}" destId="{C68762A5-E9DF-484F-B385-6C7E07325E98}" srcOrd="8" destOrd="0" presId="urn:microsoft.com/office/officeart/2016/7/layout/BasicTimeline"/>
    <dgm:cxn modelId="{819C616E-63F8-4599-9A66-512521E8E9F5}" type="presParOf" srcId="{C68762A5-E9DF-484F-B385-6C7E07325E98}" destId="{F782935D-BBBD-4420-826A-F71C517659B6}" srcOrd="0" destOrd="0" presId="urn:microsoft.com/office/officeart/2016/7/layout/BasicTimeline"/>
    <dgm:cxn modelId="{8C54E232-1B89-4DC9-8E05-4736E6F4C528}" type="presParOf" srcId="{C68762A5-E9DF-484F-B385-6C7E07325E98}" destId="{3C71E446-482E-4CAC-8D42-2D4AC020412B}" srcOrd="1" destOrd="0" presId="urn:microsoft.com/office/officeart/2016/7/layout/BasicTimeline"/>
    <dgm:cxn modelId="{BC353777-539A-4864-BB21-346D8C4360C1}" type="presParOf" srcId="{3C71E446-482E-4CAC-8D42-2D4AC020412B}" destId="{6C3A59BD-6D45-4573-B098-8CB5207F194D}" srcOrd="0" destOrd="0" presId="urn:microsoft.com/office/officeart/2016/7/layout/BasicTimeline"/>
    <dgm:cxn modelId="{53E54228-74E4-4F6A-AAD7-71EB44BEEB36}" type="presParOf" srcId="{3C71E446-482E-4CAC-8D42-2D4AC020412B}" destId="{8EB042C8-D666-4667-A1E4-E0C87151B72F}" srcOrd="1" destOrd="0" presId="urn:microsoft.com/office/officeart/2016/7/layout/BasicTimeline"/>
    <dgm:cxn modelId="{CD2E3F26-566B-4E8C-9927-C3B42B77551C}" type="presParOf" srcId="{C68762A5-E9DF-484F-B385-6C7E07325E98}" destId="{086FB9B1-82B2-4197-8B33-6E7FF94F8D2E}" srcOrd="2" destOrd="0" presId="urn:microsoft.com/office/officeart/2016/7/layout/BasicTimeline"/>
    <dgm:cxn modelId="{7571835A-7BAA-40A1-945B-B991B049CBA7}" type="presParOf" srcId="{C68762A5-E9DF-484F-B385-6C7E07325E98}" destId="{3F359E8B-7C7E-4FD9-B106-36CCBFC731D5}" srcOrd="3" destOrd="0" presId="urn:microsoft.com/office/officeart/2016/7/layout/BasicTimeline"/>
    <dgm:cxn modelId="{7083DB71-225A-4FBD-A8B2-9CBA2B2F1649}"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1956594"/>
          <a:ext cx="6619875" cy="0"/>
        </a:xfrm>
        <a:prstGeom prst="line">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tailEnd type="triangle" w="lg" len="lg"/>
        </a:ln>
        <a:effectLst/>
      </dsp:spPr>
      <dsp:style>
        <a:lnRef idx="1">
          <a:scrgbClr r="0" g="0" b="0"/>
        </a:lnRef>
        <a:fillRef idx="1">
          <a:scrgbClr r="0" g="0" b="0"/>
        </a:fillRef>
        <a:effectRef idx="2">
          <a:scrgbClr r="0" g="0" b="0"/>
        </a:effectRef>
        <a:fontRef idx="minor"/>
      </dsp:style>
    </dsp:sp>
    <dsp:sp modelId="{FE5C7F33-9326-49FB-89A3-8A20163AD994}">
      <dsp:nvSpPr>
        <dsp:cNvPr id="0" name=""/>
        <dsp:cNvSpPr/>
      </dsp:nvSpPr>
      <dsp:spPr>
        <a:xfrm>
          <a:off x="124122" y="2101381"/>
          <a:ext cx="1752198"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25000"/>
                </a:schemeClr>
              </a:solidFill>
              <a:latin typeface="+mn-lt"/>
            </a:rPr>
            <a:t>Materi 1</a:t>
          </a:r>
        </a:p>
      </dsp:txBody>
      <dsp:txXfrm>
        <a:off x="124122" y="2101381"/>
        <a:ext cx="1752198" cy="442190"/>
      </dsp:txXfrm>
    </dsp:sp>
    <dsp:sp modelId="{BA29120C-7C6B-4F62-9079-4AD528BC0744}">
      <dsp:nvSpPr>
        <dsp:cNvPr id="0" name=""/>
        <dsp:cNvSpPr/>
      </dsp:nvSpPr>
      <dsp:spPr>
        <a:xfrm>
          <a:off x="4654" y="545889"/>
          <a:ext cx="1991134" cy="6671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accent2">
                  <a:lumMod val="25000"/>
                </a:schemeClr>
              </a:solidFill>
              <a:latin typeface="+mn-lt"/>
            </a:rPr>
            <a:t>Dataset</a:t>
          </a:r>
        </a:p>
      </dsp:txBody>
      <dsp:txXfrm>
        <a:off x="37224" y="578459"/>
        <a:ext cx="1925994" cy="602058"/>
      </dsp:txXfrm>
    </dsp:sp>
    <dsp:sp modelId="{A95DB80B-444A-4D69-B205-3A801BB8524A}">
      <dsp:nvSpPr>
        <dsp:cNvPr id="0" name=""/>
        <dsp:cNvSpPr/>
      </dsp:nvSpPr>
      <dsp:spPr>
        <a:xfrm>
          <a:off x="1000221" y="1213088"/>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278980" y="1369615"/>
          <a:ext cx="1752198"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25000"/>
                </a:schemeClr>
              </a:solidFill>
              <a:latin typeface="+mn-lt"/>
            </a:rPr>
            <a:t>Mater 2</a:t>
          </a:r>
        </a:p>
      </dsp:txBody>
      <dsp:txXfrm>
        <a:off x="1278980" y="1369615"/>
        <a:ext cx="1752198" cy="442190"/>
      </dsp:txXfrm>
    </dsp:sp>
    <dsp:sp modelId="{FA19A0AA-8B0B-4AA8-A80D-08CFFDD3F112}">
      <dsp:nvSpPr>
        <dsp:cNvPr id="0" name=""/>
        <dsp:cNvSpPr/>
      </dsp:nvSpPr>
      <dsp:spPr>
        <a:xfrm>
          <a:off x="970872"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ADAA0C9-3E42-4088-8622-30E9F6EA139A}">
      <dsp:nvSpPr>
        <dsp:cNvPr id="0" name=""/>
        <dsp:cNvSpPr/>
      </dsp:nvSpPr>
      <dsp:spPr>
        <a:xfrm>
          <a:off x="1159512" y="2700099"/>
          <a:ext cx="1991134" cy="6671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accent2">
                  <a:lumMod val="25000"/>
                </a:schemeClr>
              </a:solidFill>
              <a:latin typeface="+mn-lt"/>
            </a:rPr>
            <a:t>Jenis Model</a:t>
          </a:r>
        </a:p>
      </dsp:txBody>
      <dsp:txXfrm>
        <a:off x="1192082" y="2732669"/>
        <a:ext cx="1925994" cy="602058"/>
      </dsp:txXfrm>
    </dsp:sp>
    <dsp:sp modelId="{DBD74D6B-057A-432C-9067-BF618C19EB2A}">
      <dsp:nvSpPr>
        <dsp:cNvPr id="0" name=""/>
        <dsp:cNvSpPr/>
      </dsp:nvSpPr>
      <dsp:spPr>
        <a:xfrm>
          <a:off x="2155079" y="1956593"/>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2433838" y="2101381"/>
          <a:ext cx="1752198"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25000"/>
                </a:schemeClr>
              </a:solidFill>
              <a:latin typeface="+mn-lt"/>
            </a:rPr>
            <a:t>Materi 3</a:t>
          </a:r>
        </a:p>
      </dsp:txBody>
      <dsp:txXfrm>
        <a:off x="2433838" y="2101381"/>
        <a:ext cx="1752198" cy="442190"/>
      </dsp:txXfrm>
    </dsp:sp>
    <dsp:sp modelId="{0F979253-FD39-4920-BFCA-78C564B167EA}">
      <dsp:nvSpPr>
        <dsp:cNvPr id="0" name=""/>
        <dsp:cNvSpPr/>
      </dsp:nvSpPr>
      <dsp:spPr>
        <a:xfrm>
          <a:off x="2125730"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E0D48281-565D-47A3-9B6C-576231178549}">
      <dsp:nvSpPr>
        <dsp:cNvPr id="0" name=""/>
        <dsp:cNvSpPr/>
      </dsp:nvSpPr>
      <dsp:spPr>
        <a:xfrm>
          <a:off x="2314370" y="3790"/>
          <a:ext cx="1991134" cy="1209297"/>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accent2">
                  <a:lumMod val="25000"/>
                </a:schemeClr>
              </a:solidFill>
              <a:latin typeface="+mn-lt"/>
            </a:rPr>
            <a:t>Proses </a:t>
          </a:r>
          <a:r>
            <a:rPr lang="en-US" sz="1800" kern="1200" dirty="0" err="1">
              <a:solidFill>
                <a:schemeClr val="accent2">
                  <a:lumMod val="25000"/>
                </a:schemeClr>
              </a:solidFill>
              <a:latin typeface="+mn-lt"/>
            </a:rPr>
            <a:t>Pengolahan</a:t>
          </a:r>
          <a:r>
            <a:rPr lang="en-US" sz="1800" kern="1200" dirty="0">
              <a:solidFill>
                <a:schemeClr val="accent2">
                  <a:lumMod val="25000"/>
                </a:schemeClr>
              </a:solidFill>
              <a:latin typeface="+mn-lt"/>
            </a:rPr>
            <a:t> Data</a:t>
          </a:r>
        </a:p>
      </dsp:txBody>
      <dsp:txXfrm>
        <a:off x="2373403" y="62823"/>
        <a:ext cx="1873068" cy="1091231"/>
      </dsp:txXfrm>
    </dsp:sp>
    <dsp:sp modelId="{DCAE8A46-752C-4E82-84CE-E790E1F2918E}">
      <dsp:nvSpPr>
        <dsp:cNvPr id="0" name=""/>
        <dsp:cNvSpPr/>
      </dsp:nvSpPr>
      <dsp:spPr>
        <a:xfrm>
          <a:off x="3309937" y="1213088"/>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C6B68A14-63B5-4383-98C6-66BB2F0B3284}">
      <dsp:nvSpPr>
        <dsp:cNvPr id="0" name=""/>
        <dsp:cNvSpPr/>
      </dsp:nvSpPr>
      <dsp:spPr>
        <a:xfrm>
          <a:off x="3588696" y="1369615"/>
          <a:ext cx="1752198" cy="442190"/>
        </a:xfrm>
        <a:prstGeom prst="rect">
          <a:avLst/>
        </a:prstGeom>
        <a:solidFill>
          <a:schemeClr val="accent3">
            <a:alpha val="90000"/>
          </a:schemeClr>
        </a:solid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00100">
            <a:lnSpc>
              <a:spcPct val="90000"/>
            </a:lnSpc>
            <a:spcBef>
              <a:spcPct val="0"/>
            </a:spcBef>
            <a:spcAft>
              <a:spcPct val="35000"/>
            </a:spcAft>
            <a:buNone/>
            <a:defRPr b="1"/>
          </a:pPr>
          <a:r>
            <a:rPr lang="en-US" sz="1800" kern="1200" dirty="0">
              <a:solidFill>
                <a:schemeClr val="accent2">
                  <a:lumMod val="25000"/>
                </a:schemeClr>
              </a:solidFill>
              <a:latin typeface="+mn-lt"/>
            </a:rPr>
            <a:t>Materi 4</a:t>
          </a:r>
        </a:p>
      </dsp:txBody>
      <dsp:txXfrm>
        <a:off x="3588696" y="1369615"/>
        <a:ext cx="1752198" cy="442190"/>
      </dsp:txXfrm>
    </dsp:sp>
    <dsp:sp modelId="{B6459BF8-D2C3-4018-9C28-98667DC203F4}">
      <dsp:nvSpPr>
        <dsp:cNvPr id="0" name=""/>
        <dsp:cNvSpPr/>
      </dsp:nvSpPr>
      <dsp:spPr>
        <a:xfrm>
          <a:off x="3280588"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2BFBB7D9-CEBB-459E-9F7D-1E203A29D027}">
      <dsp:nvSpPr>
        <dsp:cNvPr id="0" name=""/>
        <dsp:cNvSpPr/>
      </dsp:nvSpPr>
      <dsp:spPr>
        <a:xfrm>
          <a:off x="3469228" y="2700099"/>
          <a:ext cx="1991134" cy="9173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accent2">
                  <a:lumMod val="25000"/>
                </a:schemeClr>
              </a:solidFill>
              <a:latin typeface="+mn-lt"/>
            </a:rPr>
            <a:t>Hasil </a:t>
          </a:r>
          <a:r>
            <a:rPr lang="en-US" sz="1800" kern="1200" dirty="0" err="1">
              <a:solidFill>
                <a:schemeClr val="accent2">
                  <a:lumMod val="25000"/>
                </a:schemeClr>
              </a:solidFill>
              <a:latin typeface="+mn-lt"/>
            </a:rPr>
            <a:t>Perbandingan</a:t>
          </a:r>
          <a:endParaRPr lang="en-US" sz="1800" kern="1200" dirty="0">
            <a:solidFill>
              <a:schemeClr val="accent2">
                <a:lumMod val="25000"/>
              </a:schemeClr>
            </a:solidFill>
            <a:latin typeface="+mn-lt"/>
          </a:endParaRPr>
        </a:p>
      </dsp:txBody>
      <dsp:txXfrm>
        <a:off x="3514012" y="2744883"/>
        <a:ext cx="1901566" cy="827830"/>
      </dsp:txXfrm>
    </dsp:sp>
    <dsp:sp modelId="{84F777E3-53CF-4B38-9389-3566DC0CFE87}">
      <dsp:nvSpPr>
        <dsp:cNvPr id="0" name=""/>
        <dsp:cNvSpPr/>
      </dsp:nvSpPr>
      <dsp:spPr>
        <a:xfrm>
          <a:off x="4464795" y="1956593"/>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4743554" y="2101381"/>
          <a:ext cx="1752198"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25000"/>
                </a:schemeClr>
              </a:solidFill>
              <a:latin typeface="+mn-lt"/>
            </a:rPr>
            <a:t>Materi 5</a:t>
          </a:r>
        </a:p>
      </dsp:txBody>
      <dsp:txXfrm>
        <a:off x="4743554" y="2101381"/>
        <a:ext cx="1752198" cy="442190"/>
      </dsp:txXfrm>
    </dsp:sp>
    <dsp:sp modelId="{6E6FA1F8-49B1-4A69-97D5-7F35977A923A}">
      <dsp:nvSpPr>
        <dsp:cNvPr id="0" name=""/>
        <dsp:cNvSpPr/>
      </dsp:nvSpPr>
      <dsp:spPr>
        <a:xfrm>
          <a:off x="4435446"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6C3A59BD-6D45-4573-B098-8CB5207F194D}">
      <dsp:nvSpPr>
        <dsp:cNvPr id="0" name=""/>
        <dsp:cNvSpPr/>
      </dsp:nvSpPr>
      <dsp:spPr>
        <a:xfrm>
          <a:off x="4624086" y="545889"/>
          <a:ext cx="1991134" cy="6671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accent2">
                  <a:lumMod val="25000"/>
                </a:schemeClr>
              </a:solidFill>
              <a:latin typeface="+mn-lt"/>
            </a:rPr>
            <a:t>Kesimpulan</a:t>
          </a:r>
        </a:p>
      </dsp:txBody>
      <dsp:txXfrm>
        <a:off x="4656656" y="578459"/>
        <a:ext cx="1925994" cy="602058"/>
      </dsp:txXfrm>
    </dsp:sp>
    <dsp:sp modelId="{086FB9B1-82B2-4197-8B33-6E7FF94F8D2E}">
      <dsp:nvSpPr>
        <dsp:cNvPr id="0" name=""/>
        <dsp:cNvSpPr/>
      </dsp:nvSpPr>
      <dsp:spPr>
        <a:xfrm>
          <a:off x="5619653" y="1213088"/>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5590304"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AB3EA8-A58D-4C92-A3AB-D271CCC294C7}" type="datetimeFigureOut">
              <a:rPr lang="en-US" smtClean="0"/>
              <a:t>7/3/2025</a:t>
            </a:fld>
            <a:endParaRPr lang="en-US" dirty="0"/>
          </a:p>
        </p:txBody>
      </p:sp>
      <p:sp>
        <p:nvSpPr>
          <p:cNvPr id="4" name="Footer Placeholder 3">
            <a:extLst>
              <a:ext uri="{FF2B5EF4-FFF2-40B4-BE49-F238E27FC236}">
                <a16:creationId xmlns:a16="http://schemas.microsoft.com/office/drawing/2014/main"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media/image1.jpg>
</file>

<file path=ppt/media/image10.svg>
</file>

<file path=ppt/media/image11.jpg>
</file>

<file path=ppt/media/image12.png>
</file>

<file path=ppt/media/image13.svg>
</file>

<file path=ppt/media/image14.jpg>
</file>

<file path=ppt/media/image15.sv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svg>
</file>

<file path=ppt/media/image4.png>
</file>

<file path=ppt/media/image5.svg>
</file>

<file path=ppt/media/image6.png>
</file>

<file path=ppt/media/image7.sv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7/2/2025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dirty="0"/>
          </a:p>
        </p:txBody>
      </p:sp>
    </p:spTree>
    <p:extLst>
      <p:ext uri="{BB962C8B-B14F-4D97-AF65-F5344CB8AC3E}">
        <p14:creationId xmlns:p14="http://schemas.microsoft.com/office/powerpoint/2010/main" val="3442190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13</a:t>
            </a:fld>
            <a:endParaRPr lang="en-US" noProof="0" dirty="0"/>
          </a:p>
        </p:txBody>
      </p:sp>
    </p:spTree>
    <p:extLst>
      <p:ext uri="{BB962C8B-B14F-4D97-AF65-F5344CB8AC3E}">
        <p14:creationId xmlns:p14="http://schemas.microsoft.com/office/powerpoint/2010/main" val="23697211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5.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5.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5.sv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D93970-B13A-F96D-A4B1-3A1EE7484106}"/>
              </a:ext>
            </a:extLst>
          </p:cNvPr>
          <p:cNvPicPr>
            <a:picLocks noChangeAspect="1"/>
          </p:cNvPicPr>
          <p:nvPr userDrawn="1"/>
        </p:nvPicPr>
        <p:blipFill>
          <a:blip r:embed="rId2"/>
          <a:srcRect/>
          <a:stretch/>
        </p:blipFill>
        <p:spPr>
          <a:xfrm>
            <a:off x="1" y="0"/>
            <a:ext cx="12202379" cy="6857999"/>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612648" y="502920"/>
            <a:ext cx="10954512" cy="3246120"/>
          </a:xfrm>
        </p:spPr>
        <p:txBody>
          <a:bodyPr anchor="b">
            <a:noAutofit/>
          </a:bodyPr>
          <a:lstStyle>
            <a:lvl1pPr algn="ctr">
              <a:defRPr sz="6600" b="1" i="0" cap="none"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12648" y="3758183"/>
            <a:ext cx="10954512" cy="1307592"/>
          </a:xfrm>
        </p:spPr>
        <p:txBody>
          <a:bodyPr>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04">
    <p:bg>
      <p:bgPr>
        <a:solidFill>
          <a:schemeClr val="tx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98299DF-E702-8750-30F5-798D7C96AA46}"/>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11" name="Content Placeholder 2">
            <a:extLst>
              <a:ext uri="{FF2B5EF4-FFF2-40B4-BE49-F238E27FC236}">
                <a16:creationId xmlns:a16="http://schemas.microsoft.com/office/drawing/2014/main" id="{6EFAE94C-C299-8167-1BD9-4FC98C04C63C}"/>
              </a:ext>
            </a:extLst>
          </p:cNvPr>
          <p:cNvSpPr>
            <a:spLocks noGrp="1"/>
          </p:cNvSpPr>
          <p:nvPr>
            <p:ph idx="13"/>
          </p:nvPr>
        </p:nvSpPr>
        <p:spPr>
          <a:xfrm>
            <a:off x="1207008" y="2523744"/>
            <a:ext cx="9720072" cy="325526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dirty="0"/>
              <a:t>8/6/20XX</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4" name="Rounded Rectangle 6">
            <a:extLst>
              <a:ext uri="{FF2B5EF4-FFF2-40B4-BE49-F238E27FC236}">
                <a16:creationId xmlns:a16="http://schemas.microsoft.com/office/drawing/2014/main" id="{1B32A35F-9C9A-7C7D-DE93-B55FFF07D66E}"/>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18480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 03">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7A51A8B-A15C-2A94-1E48-F9615101DF48}"/>
              </a:ext>
            </a:extLst>
          </p:cNvPr>
          <p:cNvPicPr>
            <a:picLocks noChangeAspect="1"/>
          </p:cNvPicPr>
          <p:nvPr userDrawn="1"/>
        </p:nvPicPr>
        <p:blipFill rotWithShape="1">
          <a:blip r:embed="rId2"/>
          <a:srcRect l="8991" t="11245" r="3785" b="1531"/>
          <a:stretch/>
        </p:blipFill>
        <p:spPr>
          <a:xfrm>
            <a:off x="0" y="2917"/>
            <a:ext cx="12197192" cy="6855083"/>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612648" y="1600200"/>
            <a:ext cx="10991088" cy="3657600"/>
          </a:xfrm>
        </p:spPr>
        <p:txBody>
          <a:bodyPr anchor="ctr">
            <a:noAutofit/>
          </a:bodyPr>
          <a:lstStyle>
            <a:lvl1pPr algn="ctr">
              <a:defRPr sz="6600" b="1" i="0" cap="none" spc="-150" baseline="0">
                <a:solidFill>
                  <a:schemeClr val="accent2">
                    <a:lumMod val="25000"/>
                  </a:schemeClr>
                </a:solidFill>
                <a:latin typeface="+mj-lt"/>
              </a:defRPr>
            </a:lvl1pPr>
          </a:lstStyle>
          <a:p>
            <a:r>
              <a:rPr lang="en-US" noProof="0"/>
              <a:t>Click to edit Master title style</a:t>
            </a:r>
            <a:endParaRPr lang="en-US" noProof="0" dirty="0"/>
          </a:p>
        </p:txBody>
      </p:sp>
    </p:spTree>
    <p:extLst>
      <p:ext uri="{BB962C8B-B14F-4D97-AF65-F5344CB8AC3E}">
        <p14:creationId xmlns:p14="http://schemas.microsoft.com/office/powerpoint/2010/main" val="10994920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wo content 04">
    <p:bg>
      <p:bgPr>
        <a:gradFill>
          <a:gsLst>
            <a:gs pos="33000">
              <a:schemeClr val="bg2"/>
            </a:gs>
            <a:gs pos="59000">
              <a:schemeClr val="tx2">
                <a:lumMod val="90000"/>
                <a:alpha val="65163"/>
              </a:schemeClr>
            </a:gs>
          </a:gsLst>
          <a:lin ang="13800000" scaled="0"/>
        </a:gradFill>
        <a:effectLst/>
      </p:bgPr>
    </p:bg>
    <p:spTree>
      <p:nvGrpSpPr>
        <p:cNvPr id="1" name=""/>
        <p:cNvGrpSpPr/>
        <p:nvPr/>
      </p:nvGrpSpPr>
      <p:grpSpPr>
        <a:xfrm>
          <a:off x="0" y="0"/>
          <a:ext cx="0" cy="0"/>
          <a:chOff x="0" y="0"/>
          <a:chExt cx="0" cy="0"/>
        </a:xfrm>
      </p:grpSpPr>
      <p:sp>
        <p:nvSpPr>
          <p:cNvPr id="11" name="Rounded Rectangle 4">
            <a:extLst>
              <a:ext uri="{FF2B5EF4-FFF2-40B4-BE49-F238E27FC236}">
                <a16:creationId xmlns:a16="http://schemas.microsoft.com/office/drawing/2014/main" id="{5697808D-10E0-D8A5-5D07-E176EBB8F2BB}"/>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7">
            <a:extLst>
              <a:ext uri="{FF2B5EF4-FFF2-40B4-BE49-F238E27FC236}">
                <a16:creationId xmlns:a16="http://schemas.microsoft.com/office/drawing/2014/main" id="{0234D012-F86E-04CE-78C8-2C5A6613028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004" r="-148"/>
          <a:stretch/>
        </p:blipFill>
        <p:spPr>
          <a:xfrm rot="5400000">
            <a:off x="6378170" y="40082"/>
            <a:ext cx="1579705" cy="1600089"/>
          </a:xfrm>
          <a:prstGeom prst="rect">
            <a:avLst/>
          </a:prstGeom>
        </p:spPr>
      </p:pic>
      <p:pic>
        <p:nvPicPr>
          <p:cNvPr id="15" name="Picture 7">
            <a:extLst>
              <a:ext uri="{FF2B5EF4-FFF2-40B4-BE49-F238E27FC236}">
                <a16:creationId xmlns:a16="http://schemas.microsoft.com/office/drawing/2014/main" id="{0BC42061-F838-920E-632E-10EDE7E5539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239" r="25335" b="-1"/>
          <a:stretch/>
        </p:blipFill>
        <p:spPr>
          <a:xfrm rot="16200000">
            <a:off x="6298833" y="-161472"/>
            <a:ext cx="752715" cy="1075657"/>
          </a:xfrm>
          <a:prstGeom prst="rect">
            <a:avLst/>
          </a:prstGeom>
        </p:spPr>
      </p:pic>
      <p:pic>
        <p:nvPicPr>
          <p:cNvPr id="16" name="Graphic 15">
            <a:extLst>
              <a:ext uri="{FF2B5EF4-FFF2-40B4-BE49-F238E27FC236}">
                <a16:creationId xmlns:a16="http://schemas.microsoft.com/office/drawing/2014/main" id="{58BEE67F-530E-E41D-FD19-2615180DC3F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15931"/>
          <a:stretch/>
        </p:blipFill>
        <p:spPr>
          <a:xfrm>
            <a:off x="10439102" y="4145165"/>
            <a:ext cx="1780703" cy="2164311"/>
          </a:xfrm>
          <a:prstGeom prst="rect">
            <a:avLst/>
          </a:prstGeom>
        </p:spPr>
      </p:pic>
      <p:pic>
        <p:nvPicPr>
          <p:cNvPr id="17" name="Graphic 16">
            <a:extLst>
              <a:ext uri="{FF2B5EF4-FFF2-40B4-BE49-F238E27FC236}">
                <a16:creationId xmlns:a16="http://schemas.microsoft.com/office/drawing/2014/main" id="{82CFCA46-5F5A-867F-B19C-4F9ED5BA15A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r="46794"/>
          <a:stretch/>
        </p:blipFill>
        <p:spPr>
          <a:xfrm rot="10800000">
            <a:off x="-27806" y="2452933"/>
            <a:ext cx="1370742" cy="2632414"/>
          </a:xfrm>
          <a:prstGeom prst="rect">
            <a:avLst/>
          </a:prstGeom>
        </p:spPr>
      </p:pic>
      <p:pic>
        <p:nvPicPr>
          <p:cNvPr id="18" name="Graphic 17">
            <a:extLst>
              <a:ext uri="{FF2B5EF4-FFF2-40B4-BE49-F238E27FC236}">
                <a16:creationId xmlns:a16="http://schemas.microsoft.com/office/drawing/2014/main" id="{11E8F80C-ACB2-552E-4433-1A8A2708F18F}"/>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1" b="-9728"/>
          <a:stretch/>
        </p:blipFill>
        <p:spPr>
          <a:xfrm rot="18286209">
            <a:off x="887827" y="4958926"/>
            <a:ext cx="910220" cy="1020507"/>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441448"/>
            <a:ext cx="3602736" cy="357530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D1DCC4A1-0DB3-3480-3A1A-78FC85FE7ECE}"/>
              </a:ext>
            </a:extLst>
          </p:cNvPr>
          <p:cNvSpPr>
            <a:spLocks noGrp="1"/>
          </p:cNvSpPr>
          <p:nvPr>
            <p:ph idx="13"/>
          </p:nvPr>
        </p:nvSpPr>
        <p:spPr>
          <a:xfrm>
            <a:off x="8293608" y="2441447"/>
            <a:ext cx="3063240" cy="3575303"/>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3438508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ACFCA6-7ECE-9BFB-9389-6DB74C862850}"/>
              </a:ext>
            </a:extLst>
          </p:cNvPr>
          <p:cNvPicPr>
            <a:picLocks noChangeAspect="1"/>
          </p:cNvPicPr>
          <p:nvPr userDrawn="1"/>
        </p:nvPicPr>
        <p:blipFill>
          <a:blip r:embed="rId2"/>
          <a:srcRect l="21" r="21"/>
          <a:stretch/>
        </p:blipFill>
        <p:spPr>
          <a:xfrm>
            <a:off x="-5192" y="-1"/>
            <a:ext cx="12197192" cy="6858001"/>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1133856" y="56450"/>
            <a:ext cx="9912096" cy="2743200"/>
          </a:xfrm>
        </p:spPr>
        <p:txBody>
          <a:bodyPr anchor="b">
            <a:noAutofit/>
          </a:bodyPr>
          <a:lstStyle>
            <a:lvl1pPr algn="l">
              <a:defRPr sz="6600" b="1" i="0" cap="none" spc="-150"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3575304" y="3110546"/>
            <a:ext cx="4114800" cy="2743200"/>
          </a:xfrm>
        </p:spPr>
        <p:txBody>
          <a:bodyPr>
            <a:noAutofit/>
          </a:bodyPr>
          <a:lstStyle>
            <a:lvl1pPr marL="0" indent="0" algn="l">
              <a:lnSpc>
                <a:spcPct val="150000"/>
              </a:lnSpc>
              <a:spcBef>
                <a:spcPts val="0"/>
              </a:spcBef>
              <a:buNone/>
              <a:defRPr sz="24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2960835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01">
    <p:bg>
      <p:bgPr>
        <a:gradFill>
          <a:gsLst>
            <a:gs pos="33000">
              <a:schemeClr val="bg2"/>
            </a:gs>
            <a:gs pos="59000">
              <a:schemeClr val="tx2">
                <a:lumMod val="90000"/>
                <a:alpha val="65163"/>
              </a:schemeClr>
            </a:gs>
          </a:gsLst>
          <a:lin ang="7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850392"/>
            <a:ext cx="3913632" cy="4800600"/>
          </a:xfrm>
        </p:spPr>
        <p:txBody>
          <a:bodyPr/>
          <a:lstStyle>
            <a:lvl1pPr>
              <a:defRPr>
                <a:solidFill>
                  <a:schemeClr val="accent2">
                    <a:lumMod val="25000"/>
                  </a:schemeClr>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5358384" y="1965960"/>
            <a:ext cx="4050792" cy="2953512"/>
          </a:xfrm>
        </p:spPr>
        <p:txBody>
          <a:bodyPr anchor="ctr" anchorCtr="0"/>
          <a:lstStyle>
            <a:lvl1pPr>
              <a:defRPr cap="all" baseline="0">
                <a:solidFill>
                  <a:schemeClr val="accent2">
                    <a:lumMod val="25000"/>
                  </a:schemeClr>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7" name="Rounded Rectangle 4">
            <a:extLst>
              <a:ext uri="{FF2B5EF4-FFF2-40B4-BE49-F238E27FC236}">
                <a16:creationId xmlns:a16="http://schemas.microsoft.com/office/drawing/2014/main" id="{906EB944-76A9-6F98-104E-59CD34F5CF94}"/>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7">
            <a:extLst>
              <a:ext uri="{FF2B5EF4-FFF2-40B4-BE49-F238E27FC236}">
                <a16:creationId xmlns:a16="http://schemas.microsoft.com/office/drawing/2014/main" id="{898C8E3F-6992-0D8A-CCA1-3DD2C147AA8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4756"/>
          <a:stretch/>
        </p:blipFill>
        <p:spPr>
          <a:xfrm>
            <a:off x="8853067" y="1"/>
            <a:ext cx="1875091" cy="1605320"/>
          </a:xfrm>
          <a:prstGeom prst="rect">
            <a:avLst/>
          </a:prstGeom>
        </p:spPr>
      </p:pic>
      <p:pic>
        <p:nvPicPr>
          <p:cNvPr id="13" name="Picture 7">
            <a:extLst>
              <a:ext uri="{FF2B5EF4-FFF2-40B4-BE49-F238E27FC236}">
                <a16:creationId xmlns:a16="http://schemas.microsoft.com/office/drawing/2014/main" id="{4417AC45-4CB7-72E8-3723-B1A3D81FB6EF}"/>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13775" y="5533690"/>
            <a:ext cx="493392" cy="495528"/>
          </a:xfrm>
          <a:prstGeom prst="rect">
            <a:avLst/>
          </a:prstGeom>
        </p:spPr>
      </p:pic>
      <p:pic>
        <p:nvPicPr>
          <p:cNvPr id="15" name="Graphic 14">
            <a:extLst>
              <a:ext uri="{FF2B5EF4-FFF2-40B4-BE49-F238E27FC236}">
                <a16:creationId xmlns:a16="http://schemas.microsoft.com/office/drawing/2014/main" id="{AE5941EF-B160-313A-DA99-73C86EDC4C1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46794"/>
          <a:stretch/>
        </p:blipFill>
        <p:spPr>
          <a:xfrm>
            <a:off x="10316909" y="2723673"/>
            <a:ext cx="1875091" cy="3600981"/>
          </a:xfrm>
          <a:prstGeom prst="rect">
            <a:avLst/>
          </a:prstGeom>
        </p:spPr>
      </p:pic>
      <p:pic>
        <p:nvPicPr>
          <p:cNvPr id="17" name="Graphic 16">
            <a:extLst>
              <a:ext uri="{FF2B5EF4-FFF2-40B4-BE49-F238E27FC236}">
                <a16:creationId xmlns:a16="http://schemas.microsoft.com/office/drawing/2014/main" id="{EEC16221-5852-F1A3-24D1-8EF5E907173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41791"/>
          <a:stretch/>
        </p:blipFill>
        <p:spPr>
          <a:xfrm>
            <a:off x="3497179" y="6324654"/>
            <a:ext cx="910220" cy="541368"/>
          </a:xfrm>
          <a:prstGeom prst="rect">
            <a:avLst/>
          </a:prstGeom>
        </p:spPr>
      </p:pic>
      <p:pic>
        <p:nvPicPr>
          <p:cNvPr id="19" name="Graphic 18">
            <a:extLst>
              <a:ext uri="{FF2B5EF4-FFF2-40B4-BE49-F238E27FC236}">
                <a16:creationId xmlns:a16="http://schemas.microsoft.com/office/drawing/2014/main" id="{5D8B34C3-E35E-0B4E-1F8E-59C449A3C8DD}"/>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31904"/>
          <a:stretch/>
        </p:blipFill>
        <p:spPr>
          <a:xfrm>
            <a:off x="1601212" y="0"/>
            <a:ext cx="1032928" cy="718708"/>
          </a:xfrm>
          <a:prstGeom prst="rect">
            <a:avLst/>
          </a:prstGeom>
        </p:spPr>
      </p:pic>
    </p:spTree>
    <p:extLst>
      <p:ext uri="{BB962C8B-B14F-4D97-AF65-F5344CB8AC3E}">
        <p14:creationId xmlns:p14="http://schemas.microsoft.com/office/powerpoint/2010/main" val="3657855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01">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1FEFCE-5DDA-D353-F1BF-36752F5F079A}"/>
              </a:ext>
            </a:extLst>
          </p:cNvPr>
          <p:cNvPicPr>
            <a:picLocks noChangeAspect="1"/>
          </p:cNvPicPr>
          <p:nvPr userDrawn="1"/>
        </p:nvPicPr>
        <p:blipFill>
          <a:blip r:embed="rId2"/>
          <a:srcRect/>
          <a:stretch/>
        </p:blipFill>
        <p:spPr>
          <a:xfrm>
            <a:off x="0" y="2917"/>
            <a:ext cx="12197191" cy="6855082"/>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877824" y="1325880"/>
            <a:ext cx="10460736" cy="2286000"/>
          </a:xfrm>
        </p:spPr>
        <p:txBody>
          <a:bodyPr anchor="b">
            <a:noAutofit/>
          </a:bodyPr>
          <a:lstStyle>
            <a:lvl1pPr algn="ctr">
              <a:defRPr sz="6600" b="1" i="0" cap="none" spc="-150"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877824" y="3749040"/>
            <a:ext cx="10460736" cy="2286000"/>
          </a:xfrm>
        </p:spPr>
        <p:txBody>
          <a:bodyPr>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1502723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02">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sp>
        <p:nvSpPr>
          <p:cNvPr id="7" name="Rounded Rectangle 3">
            <a:extLst>
              <a:ext uri="{FF2B5EF4-FFF2-40B4-BE49-F238E27FC236}">
                <a16:creationId xmlns:a16="http://schemas.microsoft.com/office/drawing/2014/main" id="{B6718ABD-4EA5-E3C5-0225-F6671DCA53AD}"/>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D721A955-CA2D-A65D-6E60-DAAAA4ACFA3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1050"/>
          <a:stretch/>
        </p:blipFill>
        <p:spPr>
          <a:xfrm>
            <a:off x="0" y="2887579"/>
            <a:ext cx="2432421" cy="3604662"/>
          </a:xfrm>
          <a:prstGeom prst="rect">
            <a:avLst/>
          </a:prstGeom>
        </p:spPr>
      </p:pic>
      <p:pic>
        <p:nvPicPr>
          <p:cNvPr id="9" name="Graphic 8">
            <a:extLst>
              <a:ext uri="{FF2B5EF4-FFF2-40B4-BE49-F238E27FC236}">
                <a16:creationId xmlns:a16="http://schemas.microsoft.com/office/drawing/2014/main" id="{AB70155A-604C-AD00-BE69-4505C75CE01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5874" b="-1"/>
          <a:stretch/>
        </p:blipFill>
        <p:spPr>
          <a:xfrm rot="5400000">
            <a:off x="11281284" y="2493882"/>
            <a:ext cx="1032928" cy="887899"/>
          </a:xfrm>
          <a:prstGeom prst="rect">
            <a:avLst/>
          </a:prstGeom>
        </p:spPr>
      </p:pic>
      <p:pic>
        <p:nvPicPr>
          <p:cNvPr id="10" name="Graphic 9">
            <a:extLst>
              <a:ext uri="{FF2B5EF4-FFF2-40B4-BE49-F238E27FC236}">
                <a16:creationId xmlns:a16="http://schemas.microsoft.com/office/drawing/2014/main" id="{F74D1084-EF5E-D016-13E0-1840BDFFD0AE}"/>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b="-880"/>
          <a:stretch/>
        </p:blipFill>
        <p:spPr>
          <a:xfrm>
            <a:off x="9897978" y="5987153"/>
            <a:ext cx="490012" cy="505088"/>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313432"/>
            <a:ext cx="6327648" cy="3218688"/>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889032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break 02">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1B9A11-4222-BB4A-66D3-D37C79AC57C1}"/>
              </a:ext>
            </a:extLst>
          </p:cNvPr>
          <p:cNvPicPr>
            <a:picLocks noChangeAspect="1"/>
          </p:cNvPicPr>
          <p:nvPr userDrawn="1"/>
        </p:nvPicPr>
        <p:blipFill rotWithShape="1">
          <a:blip r:embed="rId2"/>
          <a:srcRect l="-1" r="21" b="21"/>
          <a:stretch/>
        </p:blipFill>
        <p:spPr>
          <a:xfrm>
            <a:off x="-2595" y="1459"/>
            <a:ext cx="12197191" cy="6855082"/>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4654296" y="27432"/>
            <a:ext cx="7004304" cy="3566160"/>
          </a:xfrm>
        </p:spPr>
        <p:txBody>
          <a:bodyPr anchor="b">
            <a:noAutofit/>
          </a:bodyPr>
          <a:lstStyle>
            <a:lvl1pPr algn="ctr">
              <a:defRPr sz="6000" b="1" i="0" cap="none" spc="-150"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4654295" y="3767328"/>
            <a:ext cx="7004303" cy="1161288"/>
          </a:xfrm>
        </p:spPr>
        <p:txBody>
          <a:bodyPr>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3329623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01">
    <p:bg>
      <p:bgPr>
        <a:gradFill>
          <a:gsLst>
            <a:gs pos="33000">
              <a:schemeClr val="bg2"/>
            </a:gs>
            <a:gs pos="59000">
              <a:schemeClr val="tx2">
                <a:lumMod val="90000"/>
                <a:alpha val="65163"/>
              </a:schemeClr>
            </a:gs>
          </a:gsLst>
          <a:lin ang="21594000" scaled="0"/>
        </a:gra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772C86F9-080E-93F7-C7B1-F5BEAD84E36E}"/>
              </a:ext>
            </a:extLst>
          </p:cNvPr>
          <p:cNvSpPr>
            <a:spLocks noGrp="1"/>
          </p:cNvSpPr>
          <p:nvPr>
            <p:ph type="title"/>
          </p:nvPr>
        </p:nvSpPr>
        <p:spPr>
          <a:xfrm>
            <a:off x="1078992" y="365760"/>
            <a:ext cx="10506456" cy="1655064"/>
          </a:xfrm>
        </p:spPr>
        <p:txBody>
          <a:bodyPr anchor="b"/>
          <a:lstStyle>
            <a:lvl1pPr>
              <a:defRPr>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1097280" y="2432304"/>
            <a:ext cx="3108960" cy="34123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p:nvPr>
        </p:nvSpPr>
        <p:spPr>
          <a:xfrm>
            <a:off x="4736592" y="1920240"/>
            <a:ext cx="6620256"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dirty="0"/>
              <a:t>8/6/20XX</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2" name="Rounded Rectangle 11">
            <a:extLst>
              <a:ext uri="{FF2B5EF4-FFF2-40B4-BE49-F238E27FC236}">
                <a16:creationId xmlns:a16="http://schemas.microsoft.com/office/drawing/2014/main" id="{7FF98F94-8801-13BE-8EB4-01921AC196C8}"/>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B7BF5718-9534-FD92-79D7-ECC66603E70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62387"/>
          <a:stretch/>
        </p:blipFill>
        <p:spPr>
          <a:xfrm rot="5400000">
            <a:off x="1778676" y="5204330"/>
            <a:ext cx="907513" cy="2465321"/>
          </a:xfrm>
          <a:prstGeom prst="rect">
            <a:avLst/>
          </a:prstGeom>
        </p:spPr>
      </p:pic>
      <p:pic>
        <p:nvPicPr>
          <p:cNvPr id="9" name="Graphic 8">
            <a:extLst>
              <a:ext uri="{FF2B5EF4-FFF2-40B4-BE49-F238E27FC236}">
                <a16:creationId xmlns:a16="http://schemas.microsoft.com/office/drawing/2014/main" id="{4FF40650-9AD0-96F8-F702-185D1729AF8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93558" y="5429608"/>
            <a:ext cx="406214" cy="415066"/>
          </a:xfrm>
          <a:prstGeom prst="rect">
            <a:avLst/>
          </a:prstGeom>
        </p:spPr>
      </p:pic>
      <p:pic>
        <p:nvPicPr>
          <p:cNvPr id="10" name="Graphic 9">
            <a:extLst>
              <a:ext uri="{FF2B5EF4-FFF2-40B4-BE49-F238E27FC236}">
                <a16:creationId xmlns:a16="http://schemas.microsoft.com/office/drawing/2014/main" id="{83AC8518-2F0B-6FC0-0C0E-6CE9D00EAC71}"/>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4860" b="-1"/>
          <a:stretch/>
        </p:blipFill>
        <p:spPr>
          <a:xfrm>
            <a:off x="10214191" y="365126"/>
            <a:ext cx="1032928" cy="1106730"/>
          </a:xfrm>
          <a:prstGeom prst="rect">
            <a:avLst/>
          </a:prstGeom>
        </p:spPr>
      </p:pic>
    </p:spTree>
    <p:extLst>
      <p:ext uri="{BB962C8B-B14F-4D97-AF65-F5344CB8AC3E}">
        <p14:creationId xmlns:p14="http://schemas.microsoft.com/office/powerpoint/2010/main" val="3196360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03">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7B4AF60-AC65-3E7A-4A5D-EBF1A7030D9B}"/>
              </a:ext>
            </a:extLst>
          </p:cNvPr>
          <p:cNvPicPr>
            <a:picLocks noChangeAspect="1"/>
          </p:cNvPicPr>
          <p:nvPr userDrawn="1"/>
        </p:nvPicPr>
        <p:blipFill rotWithShape="1">
          <a:blip r:embed="rId2"/>
          <a:srcRect l="3063" b="3063"/>
          <a:stretch/>
        </p:blipFill>
        <p:spPr>
          <a:xfrm>
            <a:off x="1" y="2917"/>
            <a:ext cx="12197189" cy="6855082"/>
          </a:xfrm>
          <a:prstGeom prst="rect">
            <a:avLst/>
          </a:prstGeom>
        </p:spPr>
      </p:pic>
      <p:sp>
        <p:nvSpPr>
          <p:cNvPr id="12" name="Rounded Rectangle 4">
            <a:extLst>
              <a:ext uri="{FF2B5EF4-FFF2-40B4-BE49-F238E27FC236}">
                <a16:creationId xmlns:a16="http://schemas.microsoft.com/office/drawing/2014/main" id="{95671103-2960-81E2-9A76-0E7FDE6B3E55}"/>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276856"/>
            <a:ext cx="6327648" cy="3090672"/>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701264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wo content 02">
    <p:bg>
      <p:bgPr>
        <a:gradFill>
          <a:gsLst>
            <a:gs pos="33000">
              <a:schemeClr val="bg2"/>
            </a:gs>
            <a:gs pos="59000">
              <a:schemeClr val="tx2">
                <a:lumMod val="90000"/>
                <a:alpha val="65163"/>
              </a:schemeClr>
            </a:gs>
          </a:gsLst>
          <a:lin ang="16800000" scaled="0"/>
        </a:gradFill>
        <a:effectLst/>
      </p:bgPr>
    </p:bg>
    <p:spTree>
      <p:nvGrpSpPr>
        <p:cNvPr id="1" name=""/>
        <p:cNvGrpSpPr/>
        <p:nvPr/>
      </p:nvGrpSpPr>
      <p:grpSpPr>
        <a:xfrm>
          <a:off x="0" y="0"/>
          <a:ext cx="0" cy="0"/>
          <a:chOff x="0" y="0"/>
          <a:chExt cx="0" cy="0"/>
        </a:xfrm>
      </p:grpSpPr>
      <p:sp>
        <p:nvSpPr>
          <p:cNvPr id="7" name="Rounded Rectangle 4">
            <a:extLst>
              <a:ext uri="{FF2B5EF4-FFF2-40B4-BE49-F238E27FC236}">
                <a16:creationId xmlns:a16="http://schemas.microsoft.com/office/drawing/2014/main" id="{86060D16-E6F6-EA0E-E58E-526234AB6564}"/>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0E0958AA-6F1A-C4A2-FB66-1A6F7F8834B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095" b="-1"/>
          <a:stretch/>
        </p:blipFill>
        <p:spPr>
          <a:xfrm>
            <a:off x="569419" y="4426479"/>
            <a:ext cx="1472805" cy="1596616"/>
          </a:xfrm>
          <a:prstGeom prst="rect">
            <a:avLst/>
          </a:prstGeom>
        </p:spPr>
      </p:pic>
      <p:pic>
        <p:nvPicPr>
          <p:cNvPr id="9" name="Graphic 8">
            <a:extLst>
              <a:ext uri="{FF2B5EF4-FFF2-40B4-BE49-F238E27FC236}">
                <a16:creationId xmlns:a16="http://schemas.microsoft.com/office/drawing/2014/main" id="{3DEADFA2-398E-9388-8295-063D31FB38E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095" b="-1"/>
          <a:stretch/>
        </p:blipFill>
        <p:spPr>
          <a:xfrm rot="3765410" flipV="1">
            <a:off x="1448505" y="4094575"/>
            <a:ext cx="862484" cy="934988"/>
          </a:xfrm>
          <a:prstGeom prst="rect">
            <a:avLst/>
          </a:prstGeom>
        </p:spPr>
      </p:pic>
      <p:pic>
        <p:nvPicPr>
          <p:cNvPr id="10" name="Picture 7">
            <a:extLst>
              <a:ext uri="{FF2B5EF4-FFF2-40B4-BE49-F238E27FC236}">
                <a16:creationId xmlns:a16="http://schemas.microsoft.com/office/drawing/2014/main" id="{D09A7588-8EFD-A0C5-4235-45B7D657ECF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35453"/>
          <a:stretch/>
        </p:blipFill>
        <p:spPr>
          <a:xfrm>
            <a:off x="9469547" y="5719093"/>
            <a:ext cx="1756858" cy="1138907"/>
          </a:xfrm>
          <a:prstGeom prst="rect">
            <a:avLst/>
          </a:prstGeom>
        </p:spPr>
      </p:pic>
      <p:pic>
        <p:nvPicPr>
          <p:cNvPr id="13" name="Graphic 12">
            <a:extLst>
              <a:ext uri="{FF2B5EF4-FFF2-40B4-BE49-F238E27FC236}">
                <a16:creationId xmlns:a16="http://schemas.microsoft.com/office/drawing/2014/main" id="{EF04D7D6-513C-D18A-AF21-D10F0E5D3B8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1" r="-750"/>
          <a:stretch/>
        </p:blipFill>
        <p:spPr>
          <a:xfrm>
            <a:off x="8844546" y="50582"/>
            <a:ext cx="1307037" cy="1325563"/>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441448"/>
            <a:ext cx="3602736" cy="357530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D1DCC4A1-0DB3-3480-3A1A-78FC85FE7ECE}"/>
              </a:ext>
            </a:extLst>
          </p:cNvPr>
          <p:cNvSpPr>
            <a:spLocks noGrp="1"/>
          </p:cNvSpPr>
          <p:nvPr>
            <p:ph idx="13"/>
          </p:nvPr>
        </p:nvSpPr>
        <p:spPr>
          <a:xfrm>
            <a:off x="7671816" y="2441448"/>
            <a:ext cx="3602736" cy="357530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499728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03">
    <p:bg>
      <p:bgPr>
        <a:solidFill>
          <a:schemeClr val="tx2"/>
        </a:solidFill>
        <a:effectLst/>
      </p:bgPr>
    </p:bg>
    <p:spTree>
      <p:nvGrpSpPr>
        <p:cNvPr id="1" name=""/>
        <p:cNvGrpSpPr/>
        <p:nvPr/>
      </p:nvGrpSpPr>
      <p:grpSpPr>
        <a:xfrm>
          <a:off x="0" y="0"/>
          <a:ext cx="0" cy="0"/>
          <a:chOff x="0" y="0"/>
          <a:chExt cx="0" cy="0"/>
        </a:xfrm>
      </p:grpSpPr>
      <p:sp>
        <p:nvSpPr>
          <p:cNvPr id="4" name="Rounded Rectangle 6">
            <a:extLst>
              <a:ext uri="{FF2B5EF4-FFF2-40B4-BE49-F238E27FC236}">
                <a16:creationId xmlns:a16="http://schemas.microsoft.com/office/drawing/2014/main" id="{1B32A35F-9C9A-7C7D-DE93-B55FFF07D66E}"/>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198299DF-E702-8750-30F5-798D7C96AA46}"/>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30CE72F6-1D9D-E61E-F1EE-2861FDF7654A}"/>
              </a:ext>
            </a:extLst>
          </p:cNvPr>
          <p:cNvSpPr>
            <a:spLocks noGrp="1"/>
          </p:cNvSpPr>
          <p:nvPr>
            <p:ph idx="1"/>
          </p:nvPr>
        </p:nvSpPr>
        <p:spPr>
          <a:xfrm>
            <a:off x="1170432" y="2459736"/>
            <a:ext cx="2843784" cy="3090672"/>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a:extLst>
              <a:ext uri="{FF2B5EF4-FFF2-40B4-BE49-F238E27FC236}">
                <a16:creationId xmlns:a16="http://schemas.microsoft.com/office/drawing/2014/main" id="{6EFAE94C-C299-8167-1BD9-4FC98C04C63C}"/>
              </a:ext>
            </a:extLst>
          </p:cNvPr>
          <p:cNvSpPr>
            <a:spLocks noGrp="1"/>
          </p:cNvSpPr>
          <p:nvPr>
            <p:ph idx="13"/>
          </p:nvPr>
        </p:nvSpPr>
        <p:spPr>
          <a:xfrm>
            <a:off x="4233672" y="2523744"/>
            <a:ext cx="6693408" cy="3273552"/>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dirty="0"/>
              <a:t>8/6/20XX</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854947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endParaRPr lang="en-US" noProof="0" dirty="0"/>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563001"/>
            <a:ext cx="2743200" cy="228600"/>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noProof="0" dirty="0"/>
              <a:t>8/6/20XX</a:t>
            </a:r>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563001"/>
            <a:ext cx="4114800" cy="2286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9375912" y="6563001"/>
            <a:ext cx="2743200" cy="228600"/>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Lst>
  <p:hf hdr="0" ftr="0" dt="0"/>
  <p:txStyles>
    <p:title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9.xml"/><Relationship Id="rId5" Type="http://schemas.openxmlformats.org/officeDocument/2006/relationships/image" Target="../media/image28.pn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EF7BD-FE81-4B20-8DC5-0B3EB736F9F8}"/>
              </a:ext>
            </a:extLst>
          </p:cNvPr>
          <p:cNvSpPr>
            <a:spLocks noGrp="1"/>
          </p:cNvSpPr>
          <p:nvPr>
            <p:ph type="ctrTitle"/>
          </p:nvPr>
        </p:nvSpPr>
        <p:spPr>
          <a:xfrm>
            <a:off x="612648" y="502920"/>
            <a:ext cx="10954512" cy="3246120"/>
          </a:xfrm>
        </p:spPr>
        <p:txBody>
          <a:bodyPr anchor="b"/>
          <a:lstStyle/>
          <a:p>
            <a:r>
              <a:rPr lang="en-US" dirty="0"/>
              <a:t>The Big Task Of Machine Learning</a:t>
            </a:r>
          </a:p>
        </p:txBody>
      </p:sp>
      <p:sp>
        <p:nvSpPr>
          <p:cNvPr id="3" name="Subtitle 2">
            <a:extLst>
              <a:ext uri="{FF2B5EF4-FFF2-40B4-BE49-F238E27FC236}">
                <a16:creationId xmlns:a16="http://schemas.microsoft.com/office/drawing/2014/main" id="{1AFF0EFE-C50F-44EB-8978-B97795477C9E}"/>
              </a:ext>
            </a:extLst>
          </p:cNvPr>
          <p:cNvSpPr>
            <a:spLocks noGrp="1"/>
          </p:cNvSpPr>
          <p:nvPr>
            <p:ph type="subTitle" idx="1"/>
          </p:nvPr>
        </p:nvSpPr>
        <p:spPr>
          <a:xfrm>
            <a:off x="612648" y="4672583"/>
            <a:ext cx="10954512" cy="1307592"/>
          </a:xfrm>
        </p:spPr>
        <p:txBody>
          <a:bodyPr vert="horz" lIns="91440" tIns="45720" rIns="91440" bIns="45720" rtlCol="0" anchor="t">
            <a:noAutofit/>
          </a:bodyPr>
          <a:lstStyle/>
          <a:p>
            <a:r>
              <a:rPr lang="en-US" dirty="0"/>
              <a:t>Dataset: data_banknote_authentication.csv</a:t>
            </a:r>
          </a:p>
        </p:txBody>
      </p:sp>
    </p:spTree>
    <p:extLst>
      <p:ext uri="{BB962C8B-B14F-4D97-AF65-F5344CB8AC3E}">
        <p14:creationId xmlns:p14="http://schemas.microsoft.com/office/powerpoint/2010/main" val="128263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6800000" scaled="0"/>
        </a:gradFill>
        <a:effectLst/>
      </p:bgPr>
    </p:bg>
    <p:spTree>
      <p:nvGrpSpPr>
        <p:cNvPr id="1" name="">
          <a:extLst>
            <a:ext uri="{FF2B5EF4-FFF2-40B4-BE49-F238E27FC236}">
              <a16:creationId xmlns:a16="http://schemas.microsoft.com/office/drawing/2014/main" id="{9ADEA06D-AE42-CCB9-4173-2D55168CB106}"/>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0F9E8E6-AB18-1D67-C631-EEE0B3456EDC}"/>
              </a:ext>
            </a:extLst>
          </p:cNvPr>
          <p:cNvSpPr>
            <a:spLocks noGrp="1"/>
          </p:cNvSpPr>
          <p:nvPr>
            <p:ph idx="1"/>
          </p:nvPr>
        </p:nvSpPr>
        <p:spPr>
          <a:xfrm>
            <a:off x="339974" y="1468421"/>
            <a:ext cx="5160494" cy="4178105"/>
          </a:xfrm>
          <a:noFill/>
        </p:spPr>
        <p:txBody>
          <a:bodyPr vert="horz" lIns="91440" tIns="45720" rIns="91440" bIns="45720" rtlCol="0" anchor="t">
            <a:noAutofit/>
          </a:bodyPr>
          <a:lstStyle/>
          <a:p>
            <a:pPr algn="ctr"/>
            <a:r>
              <a:rPr lang="en-US" dirty="0"/>
              <a:t>Preprocessing data </a:t>
            </a:r>
            <a:r>
              <a:rPr lang="en-US" dirty="0" err="1"/>
              <a:t>adalah</a:t>
            </a:r>
            <a:r>
              <a:rPr lang="en-US" dirty="0"/>
              <a:t> </a:t>
            </a:r>
            <a:r>
              <a:rPr lang="en-US" dirty="0" err="1"/>
              <a:t>tahap</a:t>
            </a:r>
            <a:r>
              <a:rPr lang="en-US" dirty="0"/>
              <a:t> </a:t>
            </a:r>
            <a:r>
              <a:rPr lang="en-US" dirty="0" err="1"/>
              <a:t>persiapan</a:t>
            </a:r>
            <a:r>
              <a:rPr lang="en-US" dirty="0"/>
              <a:t> data </a:t>
            </a:r>
            <a:r>
              <a:rPr lang="en-US" dirty="0" err="1"/>
              <a:t>sebelum</a:t>
            </a:r>
            <a:r>
              <a:rPr lang="en-US" dirty="0"/>
              <a:t> </a:t>
            </a:r>
            <a:r>
              <a:rPr lang="en-US" dirty="0" err="1"/>
              <a:t>digunakan</a:t>
            </a:r>
            <a:r>
              <a:rPr lang="en-US" dirty="0"/>
              <a:t> </a:t>
            </a:r>
            <a:r>
              <a:rPr lang="en-US" dirty="0" err="1"/>
              <a:t>dalam</a:t>
            </a:r>
            <a:r>
              <a:rPr lang="en-US" dirty="0"/>
              <a:t> </a:t>
            </a:r>
            <a:r>
              <a:rPr lang="en-US" dirty="0" err="1"/>
              <a:t>pelatihan</a:t>
            </a:r>
            <a:r>
              <a:rPr lang="en-US" dirty="0"/>
              <a:t> model machine learning. Pada </a:t>
            </a:r>
            <a:r>
              <a:rPr lang="en-US" dirty="0" err="1"/>
              <a:t>proyek</a:t>
            </a:r>
            <a:r>
              <a:rPr lang="en-US" dirty="0"/>
              <a:t> ini, preprocessing </a:t>
            </a:r>
            <a:r>
              <a:rPr lang="en-US" dirty="0" err="1"/>
              <a:t>mencakup</a:t>
            </a:r>
            <a:r>
              <a:rPr lang="en-US" dirty="0"/>
              <a:t> </a:t>
            </a:r>
            <a:r>
              <a:rPr lang="en-US" dirty="0" err="1"/>
              <a:t>pemisahan</a:t>
            </a:r>
            <a:r>
              <a:rPr lang="en-US" dirty="0"/>
              <a:t> </a:t>
            </a:r>
            <a:r>
              <a:rPr lang="en-US" dirty="0" err="1"/>
              <a:t>antara</a:t>
            </a:r>
            <a:r>
              <a:rPr lang="en-US" dirty="0"/>
              <a:t> </a:t>
            </a:r>
            <a:r>
              <a:rPr lang="en-US" dirty="0" err="1"/>
              <a:t>fitur</a:t>
            </a:r>
            <a:r>
              <a:rPr lang="en-US" dirty="0"/>
              <a:t> dan label, </a:t>
            </a:r>
            <a:r>
              <a:rPr lang="en-US" dirty="0" err="1"/>
              <a:t>serta</a:t>
            </a:r>
            <a:r>
              <a:rPr lang="en-US" dirty="0"/>
              <a:t> </a:t>
            </a:r>
            <a:r>
              <a:rPr lang="en-US" dirty="0" err="1"/>
              <a:t>standarisasi</a:t>
            </a:r>
            <a:r>
              <a:rPr lang="en-US" dirty="0"/>
              <a:t> data </a:t>
            </a:r>
            <a:r>
              <a:rPr lang="en-US" dirty="0" err="1"/>
              <a:t>menggunakan</a:t>
            </a:r>
            <a:r>
              <a:rPr lang="en-US" dirty="0"/>
              <a:t> </a:t>
            </a:r>
            <a:r>
              <a:rPr lang="en-US" dirty="0" err="1"/>
              <a:t>StandardScaler</a:t>
            </a:r>
            <a:r>
              <a:rPr lang="en-US" dirty="0"/>
              <a:t> agar </a:t>
            </a:r>
            <a:r>
              <a:rPr lang="en-US" dirty="0" err="1"/>
              <a:t>setiap</a:t>
            </a:r>
            <a:r>
              <a:rPr lang="en-US" dirty="0"/>
              <a:t> </a:t>
            </a:r>
            <a:r>
              <a:rPr lang="en-US" dirty="0" err="1"/>
              <a:t>fitur</a:t>
            </a:r>
            <a:r>
              <a:rPr lang="en-US" dirty="0"/>
              <a:t> </a:t>
            </a:r>
            <a:r>
              <a:rPr lang="en-US" dirty="0" err="1"/>
              <a:t>berada</a:t>
            </a:r>
            <a:r>
              <a:rPr lang="en-US" dirty="0"/>
              <a:t> pada </a:t>
            </a:r>
            <a:r>
              <a:rPr lang="en-US" dirty="0" err="1"/>
              <a:t>skala</a:t>
            </a:r>
            <a:r>
              <a:rPr lang="en-US" dirty="0"/>
              <a:t> yang </a:t>
            </a:r>
            <a:r>
              <a:rPr lang="en-US" dirty="0" err="1"/>
              <a:t>sama</a:t>
            </a:r>
            <a:r>
              <a:rPr lang="en-US" dirty="0"/>
              <a:t>. Selain itu, </a:t>
            </a:r>
            <a:r>
              <a:rPr lang="en-US" dirty="0" err="1"/>
              <a:t>dilakukan</a:t>
            </a:r>
            <a:r>
              <a:rPr lang="en-US" dirty="0"/>
              <a:t> juga </a:t>
            </a:r>
            <a:r>
              <a:rPr lang="en-US" dirty="0" err="1"/>
              <a:t>reduksi</a:t>
            </a:r>
            <a:r>
              <a:rPr lang="en-US" dirty="0"/>
              <a:t> </a:t>
            </a:r>
            <a:r>
              <a:rPr lang="en-US" dirty="0" err="1"/>
              <a:t>dimensi</a:t>
            </a:r>
            <a:r>
              <a:rPr lang="en-US" dirty="0"/>
              <a:t> </a:t>
            </a:r>
            <a:r>
              <a:rPr lang="en-US" dirty="0" err="1"/>
              <a:t>menggunakan</a:t>
            </a:r>
            <a:r>
              <a:rPr lang="en-US" dirty="0"/>
              <a:t> PCA (Principal Component Analysis) </a:t>
            </a:r>
            <a:r>
              <a:rPr lang="en-US" dirty="0" err="1"/>
              <a:t>untuk</a:t>
            </a:r>
            <a:r>
              <a:rPr lang="en-US" dirty="0"/>
              <a:t> </a:t>
            </a:r>
            <a:r>
              <a:rPr lang="en-US" dirty="0" err="1"/>
              <a:t>menyederhanakan</a:t>
            </a:r>
            <a:r>
              <a:rPr lang="en-US" dirty="0"/>
              <a:t> </a:t>
            </a:r>
            <a:r>
              <a:rPr lang="en-US" dirty="0" err="1"/>
              <a:t>fitur</a:t>
            </a:r>
            <a:r>
              <a:rPr lang="en-US" dirty="0"/>
              <a:t> dan </a:t>
            </a:r>
            <a:r>
              <a:rPr lang="en-US" dirty="0" err="1"/>
              <a:t>mempermudah</a:t>
            </a:r>
            <a:r>
              <a:rPr lang="en-US" dirty="0"/>
              <a:t> </a:t>
            </a:r>
            <a:r>
              <a:rPr lang="en-US" dirty="0" err="1"/>
              <a:t>visualisasi</a:t>
            </a:r>
            <a:r>
              <a:rPr lang="en-US" dirty="0"/>
              <a:t> data.</a:t>
            </a:r>
          </a:p>
        </p:txBody>
      </p:sp>
      <p:sp>
        <p:nvSpPr>
          <p:cNvPr id="13" name="Slide Number Placeholder 12">
            <a:extLst>
              <a:ext uri="{FF2B5EF4-FFF2-40B4-BE49-F238E27FC236}">
                <a16:creationId xmlns:a16="http://schemas.microsoft.com/office/drawing/2014/main" id="{08DF363C-DD7C-FE52-5335-F118A055CCC3}"/>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10</a:t>
            </a:fld>
            <a:endParaRPr lang="en-US" dirty="0"/>
          </a:p>
        </p:txBody>
      </p:sp>
      <p:pic>
        <p:nvPicPr>
          <p:cNvPr id="2" name="Picture 1">
            <a:extLst>
              <a:ext uri="{FF2B5EF4-FFF2-40B4-BE49-F238E27FC236}">
                <a16:creationId xmlns:a16="http://schemas.microsoft.com/office/drawing/2014/main" id="{02EADFC5-5A5F-C986-F754-9B2180681B7B}"/>
              </a:ext>
            </a:extLst>
          </p:cNvPr>
          <p:cNvPicPr>
            <a:picLocks noChangeAspect="1"/>
          </p:cNvPicPr>
          <p:nvPr/>
        </p:nvPicPr>
        <p:blipFill>
          <a:blip r:embed="rId2"/>
          <a:stretch>
            <a:fillRect/>
          </a:stretch>
        </p:blipFill>
        <p:spPr>
          <a:xfrm>
            <a:off x="5559936" y="1468421"/>
            <a:ext cx="6292090" cy="3921157"/>
          </a:xfrm>
          <a:prstGeom prst="rect">
            <a:avLst/>
          </a:prstGeom>
        </p:spPr>
      </p:pic>
    </p:spTree>
    <p:extLst>
      <p:ext uri="{BB962C8B-B14F-4D97-AF65-F5344CB8AC3E}">
        <p14:creationId xmlns:p14="http://schemas.microsoft.com/office/powerpoint/2010/main" val="4117324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6800000" scaled="0"/>
        </a:gradFill>
        <a:effectLst/>
      </p:bgPr>
    </p:bg>
    <p:spTree>
      <p:nvGrpSpPr>
        <p:cNvPr id="1" name="">
          <a:extLst>
            <a:ext uri="{FF2B5EF4-FFF2-40B4-BE49-F238E27FC236}">
              <a16:creationId xmlns:a16="http://schemas.microsoft.com/office/drawing/2014/main" id="{6535C686-7930-3068-B4DA-81B0B81C7FC3}"/>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2BB65F-005C-6234-E5E6-B54539A6FEDA}"/>
              </a:ext>
            </a:extLst>
          </p:cNvPr>
          <p:cNvSpPr>
            <a:spLocks noGrp="1"/>
          </p:cNvSpPr>
          <p:nvPr>
            <p:ph idx="1"/>
          </p:nvPr>
        </p:nvSpPr>
        <p:spPr>
          <a:xfrm>
            <a:off x="442673" y="1118382"/>
            <a:ext cx="4439844" cy="4988650"/>
          </a:xfrm>
          <a:noFill/>
        </p:spPr>
        <p:txBody>
          <a:bodyPr vert="horz" lIns="91440" tIns="45720" rIns="91440" bIns="45720" rtlCol="0" anchor="t">
            <a:noAutofit/>
          </a:bodyPr>
          <a:lstStyle/>
          <a:p>
            <a:pPr algn="just"/>
            <a:r>
              <a:rPr lang="en-ID" sz="1800" dirty="0"/>
              <a:t>Pada scatter plot </a:t>
            </a:r>
            <a:r>
              <a:rPr lang="en-ID" sz="1800" dirty="0" err="1"/>
              <a:t>menunjukkan</a:t>
            </a:r>
            <a:r>
              <a:rPr lang="en-ID" sz="1800" dirty="0"/>
              <a:t> </a:t>
            </a:r>
            <a:r>
              <a:rPr lang="en-ID" sz="1800" dirty="0" err="1"/>
              <a:t>penyebaran</a:t>
            </a:r>
            <a:r>
              <a:rPr lang="en-ID" sz="1800" dirty="0"/>
              <a:t> data </a:t>
            </a:r>
            <a:r>
              <a:rPr lang="en-ID" sz="1800" dirty="0" err="1"/>
              <a:t>untuk</a:t>
            </a:r>
            <a:r>
              <a:rPr lang="en-ID" sz="1800" dirty="0"/>
              <a:t> dua </a:t>
            </a:r>
            <a:r>
              <a:rPr lang="en-ID" sz="1800" dirty="0" err="1"/>
              <a:t>kelas</a:t>
            </a:r>
            <a:r>
              <a:rPr lang="en-ID" sz="1800" dirty="0"/>
              <a:t>, </a:t>
            </a:r>
            <a:r>
              <a:rPr lang="en-ID" sz="1800" dirty="0" err="1"/>
              <a:t>yaitu</a:t>
            </a:r>
            <a:r>
              <a:rPr lang="en-ID" sz="1800" dirty="0"/>
              <a:t> </a:t>
            </a:r>
            <a:r>
              <a:rPr lang="en-ID" sz="1800" b="1" dirty="0" err="1"/>
              <a:t>kelas</a:t>
            </a:r>
            <a:r>
              <a:rPr lang="en-ID" sz="1800" b="1" dirty="0"/>
              <a:t> 0 (</a:t>
            </a:r>
            <a:r>
              <a:rPr lang="en-ID" sz="1800" b="1" dirty="0" err="1"/>
              <a:t>asli</a:t>
            </a:r>
            <a:r>
              <a:rPr lang="en-ID" sz="1800" b="1" dirty="0"/>
              <a:t>)</a:t>
            </a:r>
            <a:r>
              <a:rPr lang="en-ID" sz="1800" dirty="0"/>
              <a:t> </a:t>
            </a:r>
            <a:r>
              <a:rPr lang="en-ID" sz="1800" dirty="0" err="1"/>
              <a:t>berwarna</a:t>
            </a:r>
            <a:r>
              <a:rPr lang="en-ID" sz="1800" dirty="0"/>
              <a:t> </a:t>
            </a:r>
            <a:r>
              <a:rPr lang="en-ID" sz="1800" dirty="0" err="1"/>
              <a:t>merah</a:t>
            </a:r>
            <a:r>
              <a:rPr lang="en-ID" sz="1800" dirty="0"/>
              <a:t> dan </a:t>
            </a:r>
            <a:r>
              <a:rPr lang="en-ID" sz="1800" b="1" dirty="0" err="1"/>
              <a:t>kelas</a:t>
            </a:r>
            <a:r>
              <a:rPr lang="en-ID" sz="1800" b="1" dirty="0"/>
              <a:t> 1 (</a:t>
            </a:r>
            <a:r>
              <a:rPr lang="en-ID" sz="1800" b="1" dirty="0" err="1"/>
              <a:t>palsu</a:t>
            </a:r>
            <a:r>
              <a:rPr lang="en-ID" sz="1800" b="1" dirty="0"/>
              <a:t>)</a:t>
            </a:r>
            <a:r>
              <a:rPr lang="en-ID" sz="1800" dirty="0"/>
              <a:t> </a:t>
            </a:r>
            <a:r>
              <a:rPr lang="en-ID" sz="1800" dirty="0" err="1"/>
              <a:t>berwarna</a:t>
            </a:r>
            <a:r>
              <a:rPr lang="en-ID" sz="1800" dirty="0"/>
              <a:t> </a:t>
            </a:r>
            <a:r>
              <a:rPr lang="en-ID" sz="1800" dirty="0" err="1"/>
              <a:t>hijau</a:t>
            </a:r>
            <a:r>
              <a:rPr lang="en-ID" sz="1800" dirty="0"/>
              <a:t>. Hasil </a:t>
            </a:r>
            <a:r>
              <a:rPr lang="en-ID" sz="1800" dirty="0" err="1"/>
              <a:t>visualisasi</a:t>
            </a:r>
            <a:r>
              <a:rPr lang="en-ID" sz="1800" dirty="0"/>
              <a:t> </a:t>
            </a:r>
            <a:r>
              <a:rPr lang="en-ID" sz="1800" dirty="0" err="1"/>
              <a:t>memperlihatkan</a:t>
            </a:r>
            <a:r>
              <a:rPr lang="en-ID" sz="1800" dirty="0"/>
              <a:t> </a:t>
            </a:r>
            <a:r>
              <a:rPr lang="en-ID" sz="1800" dirty="0" err="1"/>
              <a:t>bahwa</a:t>
            </a:r>
            <a:r>
              <a:rPr lang="en-ID" sz="1800" dirty="0"/>
              <a:t> </a:t>
            </a:r>
            <a:r>
              <a:rPr lang="en-ID" sz="1800" dirty="0" err="1"/>
              <a:t>kedua</a:t>
            </a:r>
            <a:r>
              <a:rPr lang="en-ID" sz="1800" dirty="0"/>
              <a:t> </a:t>
            </a:r>
            <a:r>
              <a:rPr lang="en-ID" sz="1800" dirty="0" err="1"/>
              <a:t>kelas</a:t>
            </a:r>
            <a:r>
              <a:rPr lang="en-ID" sz="1800" dirty="0"/>
              <a:t> </a:t>
            </a:r>
            <a:r>
              <a:rPr lang="en-ID" sz="1800" dirty="0" err="1"/>
              <a:t>cenderung</a:t>
            </a:r>
            <a:r>
              <a:rPr lang="en-ID" sz="1800" dirty="0"/>
              <a:t> </a:t>
            </a:r>
            <a:r>
              <a:rPr lang="en-ID" sz="1800" dirty="0" err="1"/>
              <a:t>membentuk</a:t>
            </a:r>
            <a:r>
              <a:rPr lang="en-ID" sz="1800" dirty="0"/>
              <a:t> </a:t>
            </a:r>
            <a:r>
              <a:rPr lang="en-ID" sz="1800" dirty="0" err="1"/>
              <a:t>kelompok</a:t>
            </a:r>
            <a:r>
              <a:rPr lang="en-ID" sz="1800" dirty="0"/>
              <a:t> yang </a:t>
            </a:r>
            <a:r>
              <a:rPr lang="en-ID" sz="1800" dirty="0" err="1"/>
              <a:t>cukup</a:t>
            </a:r>
            <a:r>
              <a:rPr lang="en-ID" sz="1800" dirty="0"/>
              <a:t> </a:t>
            </a:r>
            <a:r>
              <a:rPr lang="en-ID" sz="1800" dirty="0" err="1"/>
              <a:t>terpisah</a:t>
            </a:r>
            <a:r>
              <a:rPr lang="en-ID" sz="1800" dirty="0"/>
              <a:t>, </a:t>
            </a:r>
            <a:r>
              <a:rPr lang="en-ID" sz="1800" dirty="0" err="1"/>
              <a:t>meskipun</a:t>
            </a:r>
            <a:r>
              <a:rPr lang="en-ID" sz="1800" dirty="0"/>
              <a:t> </a:t>
            </a:r>
            <a:r>
              <a:rPr lang="en-ID" sz="1800" dirty="0" err="1"/>
              <a:t>masih</a:t>
            </a:r>
            <a:r>
              <a:rPr lang="en-ID" sz="1800" dirty="0"/>
              <a:t> </a:t>
            </a:r>
            <a:r>
              <a:rPr lang="en-ID" sz="1800" dirty="0" err="1"/>
              <a:t>terdapat</a:t>
            </a:r>
            <a:r>
              <a:rPr lang="en-ID" sz="1800" dirty="0"/>
              <a:t> </a:t>
            </a:r>
            <a:r>
              <a:rPr lang="en-ID" sz="1800" dirty="0" err="1"/>
              <a:t>sedikit</a:t>
            </a:r>
            <a:r>
              <a:rPr lang="en-ID" sz="1800" dirty="0"/>
              <a:t> </a:t>
            </a:r>
            <a:r>
              <a:rPr lang="en-ID" sz="1800" dirty="0" err="1"/>
              <a:t>tumpang</a:t>
            </a:r>
            <a:r>
              <a:rPr lang="en-ID" sz="1800" dirty="0"/>
              <a:t> </a:t>
            </a:r>
            <a:r>
              <a:rPr lang="en-ID" sz="1800" dirty="0" err="1"/>
              <a:t>tindih</a:t>
            </a:r>
            <a:r>
              <a:rPr lang="en-ID" sz="1800" dirty="0"/>
              <a:t>. Hal </a:t>
            </a:r>
            <a:r>
              <a:rPr lang="en-ID" sz="1800" dirty="0" err="1"/>
              <a:t>ini</a:t>
            </a:r>
            <a:r>
              <a:rPr lang="en-ID" sz="1800" dirty="0"/>
              <a:t> </a:t>
            </a:r>
            <a:r>
              <a:rPr lang="en-ID" sz="1800" dirty="0" err="1"/>
              <a:t>menunjukkan</a:t>
            </a:r>
            <a:r>
              <a:rPr lang="en-ID" sz="1800" dirty="0"/>
              <a:t> </a:t>
            </a:r>
            <a:r>
              <a:rPr lang="en-ID" sz="1800" dirty="0" err="1"/>
              <a:t>bahwa</a:t>
            </a:r>
            <a:r>
              <a:rPr lang="en-ID" sz="1800" dirty="0"/>
              <a:t> dataset </a:t>
            </a:r>
            <a:r>
              <a:rPr lang="en-ID" sz="1800" dirty="0" err="1"/>
              <a:t>memiliki</a:t>
            </a:r>
            <a:r>
              <a:rPr lang="en-ID" sz="1800" dirty="0"/>
              <a:t> </a:t>
            </a:r>
            <a:r>
              <a:rPr lang="en-ID" sz="1800" dirty="0" err="1"/>
              <a:t>pola</a:t>
            </a:r>
            <a:r>
              <a:rPr lang="en-ID" sz="1800" dirty="0"/>
              <a:t> yang </a:t>
            </a:r>
            <a:r>
              <a:rPr lang="en-ID" sz="1800" dirty="0" err="1"/>
              <a:t>dapat</a:t>
            </a:r>
            <a:r>
              <a:rPr lang="en-ID" sz="1800" dirty="0"/>
              <a:t> </a:t>
            </a:r>
            <a:r>
              <a:rPr lang="en-ID" sz="1800" dirty="0" err="1"/>
              <a:t>dipelajari</a:t>
            </a:r>
            <a:r>
              <a:rPr lang="en-ID" sz="1800" dirty="0"/>
              <a:t> dan </a:t>
            </a:r>
            <a:r>
              <a:rPr lang="en-ID" sz="1800" dirty="0" err="1"/>
              <a:t>dipisahkan</a:t>
            </a:r>
            <a:r>
              <a:rPr lang="en-ID" sz="1800" dirty="0"/>
              <a:t> </a:t>
            </a:r>
            <a:r>
              <a:rPr lang="en-ID" sz="1800" dirty="0" err="1"/>
              <a:t>dengan</a:t>
            </a:r>
            <a:r>
              <a:rPr lang="en-ID" sz="1800" dirty="0"/>
              <a:t> </a:t>
            </a:r>
            <a:r>
              <a:rPr lang="en-ID" sz="1800" dirty="0" err="1"/>
              <a:t>baik</a:t>
            </a:r>
            <a:r>
              <a:rPr lang="en-ID" sz="1800" dirty="0"/>
              <a:t> oleh </a:t>
            </a:r>
            <a:r>
              <a:rPr lang="en-ID" sz="1800" dirty="0" err="1"/>
              <a:t>algoritma</a:t>
            </a:r>
            <a:r>
              <a:rPr lang="en-ID" sz="1800" dirty="0"/>
              <a:t> </a:t>
            </a:r>
            <a:r>
              <a:rPr lang="en-ID" sz="1800" dirty="0" err="1"/>
              <a:t>klasifikasi</a:t>
            </a:r>
            <a:r>
              <a:rPr lang="en-ID" sz="1800" dirty="0"/>
              <a:t>. </a:t>
            </a:r>
            <a:r>
              <a:rPr lang="en-ID" sz="1800" dirty="0" err="1"/>
              <a:t>Visualisasi</a:t>
            </a:r>
            <a:r>
              <a:rPr lang="en-ID" sz="1800" dirty="0"/>
              <a:t> </a:t>
            </a:r>
            <a:r>
              <a:rPr lang="en-ID" sz="1800" dirty="0" err="1"/>
              <a:t>ini</a:t>
            </a:r>
            <a:r>
              <a:rPr lang="en-ID" sz="1800" dirty="0"/>
              <a:t> </a:t>
            </a:r>
            <a:r>
              <a:rPr lang="en-ID" sz="1800" dirty="0" err="1"/>
              <a:t>membantu</a:t>
            </a:r>
            <a:r>
              <a:rPr lang="en-ID" sz="1800" dirty="0"/>
              <a:t> </a:t>
            </a:r>
            <a:r>
              <a:rPr lang="en-ID" sz="1800" dirty="0" err="1"/>
              <a:t>dalam</a:t>
            </a:r>
            <a:r>
              <a:rPr lang="en-ID" sz="1800" dirty="0"/>
              <a:t> </a:t>
            </a:r>
            <a:r>
              <a:rPr lang="en-ID" sz="1800" dirty="0" err="1"/>
              <a:t>memahami</a:t>
            </a:r>
            <a:r>
              <a:rPr lang="en-ID" sz="1800" dirty="0"/>
              <a:t> </a:t>
            </a:r>
            <a:r>
              <a:rPr lang="en-ID" sz="1800" dirty="0" err="1"/>
              <a:t>struktur</a:t>
            </a:r>
            <a:r>
              <a:rPr lang="en-ID" sz="1800" dirty="0"/>
              <a:t> data </a:t>
            </a:r>
            <a:r>
              <a:rPr lang="en-ID" sz="1800" dirty="0" err="1"/>
              <a:t>serta</a:t>
            </a:r>
            <a:r>
              <a:rPr lang="en-ID" sz="1800" dirty="0"/>
              <a:t> </a:t>
            </a:r>
            <a:r>
              <a:rPr lang="en-ID" sz="1800" dirty="0" err="1"/>
              <a:t>mendukung</a:t>
            </a:r>
            <a:r>
              <a:rPr lang="en-ID" sz="1800" dirty="0"/>
              <a:t> </a:t>
            </a:r>
            <a:r>
              <a:rPr lang="en-ID" sz="1800" dirty="0" err="1"/>
              <a:t>pengambilan</a:t>
            </a:r>
            <a:r>
              <a:rPr lang="en-ID" sz="1800" dirty="0"/>
              <a:t> </a:t>
            </a:r>
            <a:r>
              <a:rPr lang="en-ID" sz="1800" dirty="0" err="1"/>
              <a:t>keputusan</a:t>
            </a:r>
            <a:r>
              <a:rPr lang="en-ID" sz="1800" dirty="0"/>
              <a:t> </a:t>
            </a:r>
            <a:r>
              <a:rPr lang="en-ID" sz="1800" dirty="0" err="1"/>
              <a:t>dalam</a:t>
            </a:r>
            <a:r>
              <a:rPr lang="en-ID" sz="1800" dirty="0"/>
              <a:t> </a:t>
            </a:r>
            <a:r>
              <a:rPr lang="en-ID" sz="1800" dirty="0" err="1"/>
              <a:t>pemilihan</a:t>
            </a:r>
            <a:r>
              <a:rPr lang="en-ID" sz="1800" dirty="0"/>
              <a:t> model.</a:t>
            </a:r>
            <a:endParaRPr lang="en-US" sz="1800" dirty="0"/>
          </a:p>
        </p:txBody>
      </p:sp>
      <p:sp>
        <p:nvSpPr>
          <p:cNvPr id="13" name="Slide Number Placeholder 12">
            <a:extLst>
              <a:ext uri="{FF2B5EF4-FFF2-40B4-BE49-F238E27FC236}">
                <a16:creationId xmlns:a16="http://schemas.microsoft.com/office/drawing/2014/main" id="{19B66910-C66F-6B37-1E2E-5ABC180188D6}"/>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11</a:t>
            </a:fld>
            <a:endParaRPr lang="en-US" dirty="0"/>
          </a:p>
        </p:txBody>
      </p:sp>
      <p:pic>
        <p:nvPicPr>
          <p:cNvPr id="6" name="Picture 5">
            <a:extLst>
              <a:ext uri="{FF2B5EF4-FFF2-40B4-BE49-F238E27FC236}">
                <a16:creationId xmlns:a16="http://schemas.microsoft.com/office/drawing/2014/main" id="{E026B3E0-AD14-1293-F443-493DA8A5ED3B}"/>
              </a:ext>
            </a:extLst>
          </p:cNvPr>
          <p:cNvPicPr>
            <a:picLocks noChangeAspect="1"/>
          </p:cNvPicPr>
          <p:nvPr/>
        </p:nvPicPr>
        <p:blipFill>
          <a:blip r:embed="rId2"/>
          <a:stretch>
            <a:fillRect/>
          </a:stretch>
        </p:blipFill>
        <p:spPr>
          <a:xfrm>
            <a:off x="4882517" y="1420838"/>
            <a:ext cx="6980719" cy="4318780"/>
          </a:xfrm>
          <a:prstGeom prst="rect">
            <a:avLst/>
          </a:prstGeom>
        </p:spPr>
      </p:pic>
    </p:spTree>
    <p:extLst>
      <p:ext uri="{BB962C8B-B14F-4D97-AF65-F5344CB8AC3E}">
        <p14:creationId xmlns:p14="http://schemas.microsoft.com/office/powerpoint/2010/main" val="2447016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5844DA-6B6D-E805-8F6B-B5A9901728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1DEE5B-2DA4-01CA-068D-C8262E283D31}"/>
              </a:ext>
            </a:extLst>
          </p:cNvPr>
          <p:cNvSpPr>
            <a:spLocks noGrp="1"/>
          </p:cNvSpPr>
          <p:nvPr>
            <p:ph type="ctrTitle"/>
          </p:nvPr>
        </p:nvSpPr>
        <p:spPr>
          <a:xfrm>
            <a:off x="2698886" y="1871002"/>
            <a:ext cx="7004304" cy="1821063"/>
          </a:xfrm>
          <a:noFill/>
        </p:spPr>
        <p:txBody>
          <a:bodyPr>
            <a:noAutofit/>
          </a:bodyPr>
          <a:lstStyle/>
          <a:p>
            <a:r>
              <a:rPr lang="en-US" dirty="0"/>
              <a:t>HASIL PERBANDINGAN</a:t>
            </a:r>
          </a:p>
        </p:txBody>
      </p:sp>
    </p:spTree>
    <p:extLst>
      <p:ext uri="{BB962C8B-B14F-4D97-AF65-F5344CB8AC3E}">
        <p14:creationId xmlns:p14="http://schemas.microsoft.com/office/powerpoint/2010/main" val="4242080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DAF3F922-669F-7D93-0C1C-D5B16E3975BF}"/>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13</a:t>
            </a:fld>
            <a:endParaRPr lang="en-US" dirty="0"/>
          </a:p>
        </p:txBody>
      </p:sp>
      <p:graphicFrame>
        <p:nvGraphicFramePr>
          <p:cNvPr id="13" name="Table 12">
            <a:extLst>
              <a:ext uri="{FF2B5EF4-FFF2-40B4-BE49-F238E27FC236}">
                <a16:creationId xmlns:a16="http://schemas.microsoft.com/office/drawing/2014/main" id="{4D9073FF-875D-3F59-01E7-A73735323328}"/>
              </a:ext>
            </a:extLst>
          </p:cNvPr>
          <p:cNvGraphicFramePr>
            <a:graphicFrameLocks noGrp="1"/>
          </p:cNvGraphicFramePr>
          <p:nvPr>
            <p:extLst>
              <p:ext uri="{D42A27DB-BD31-4B8C-83A1-F6EECF244321}">
                <p14:modId xmlns:p14="http://schemas.microsoft.com/office/powerpoint/2010/main" val="2840003560"/>
              </p:ext>
            </p:extLst>
          </p:nvPr>
        </p:nvGraphicFramePr>
        <p:xfrm>
          <a:off x="196947" y="66398"/>
          <a:ext cx="11718387" cy="6791600"/>
        </p:xfrm>
        <a:graphic>
          <a:graphicData uri="http://schemas.openxmlformats.org/drawingml/2006/table">
            <a:tbl>
              <a:tblPr firstRow="1" bandRow="1">
                <a:tableStyleId>{5940675A-B579-460E-94D1-54222C63F5DA}</a:tableStyleId>
              </a:tblPr>
              <a:tblGrid>
                <a:gridCol w="1935954">
                  <a:extLst>
                    <a:ext uri="{9D8B030D-6E8A-4147-A177-3AD203B41FA5}">
                      <a16:colId xmlns:a16="http://schemas.microsoft.com/office/drawing/2014/main" val="2388248232"/>
                    </a:ext>
                  </a:extLst>
                </a:gridCol>
                <a:gridCol w="4884119">
                  <a:extLst>
                    <a:ext uri="{9D8B030D-6E8A-4147-A177-3AD203B41FA5}">
                      <a16:colId xmlns:a16="http://schemas.microsoft.com/office/drawing/2014/main" val="1916558655"/>
                    </a:ext>
                  </a:extLst>
                </a:gridCol>
                <a:gridCol w="4898314">
                  <a:extLst>
                    <a:ext uri="{9D8B030D-6E8A-4147-A177-3AD203B41FA5}">
                      <a16:colId xmlns:a16="http://schemas.microsoft.com/office/drawing/2014/main" val="3208250829"/>
                    </a:ext>
                  </a:extLst>
                </a:gridCol>
              </a:tblGrid>
              <a:tr h="524738">
                <a:tc>
                  <a:txBody>
                    <a:bodyPr/>
                    <a:lstStyle/>
                    <a:p>
                      <a:pPr algn="ctr"/>
                      <a:r>
                        <a:rPr lang="en-US" b="1" dirty="0"/>
                        <a:t>Model</a:t>
                      </a:r>
                      <a:endParaRPr lang="en-ID" b="1" dirty="0"/>
                    </a:p>
                  </a:txBody>
                  <a:tcPr anchor="ctr"/>
                </a:tc>
                <a:tc>
                  <a:txBody>
                    <a:bodyPr/>
                    <a:lstStyle/>
                    <a:p>
                      <a:pPr algn="ctr"/>
                      <a:r>
                        <a:rPr lang="en-US" b="1" dirty="0" err="1"/>
                        <a:t>Clasification</a:t>
                      </a:r>
                      <a:r>
                        <a:rPr lang="en-US" b="1" dirty="0"/>
                        <a:t> Report</a:t>
                      </a:r>
                      <a:endParaRPr lang="en-ID" b="1" dirty="0"/>
                    </a:p>
                  </a:txBody>
                  <a:tcPr anchor="ctr"/>
                </a:tc>
                <a:tc>
                  <a:txBody>
                    <a:bodyPr/>
                    <a:lstStyle/>
                    <a:p>
                      <a:pPr algn="ctr"/>
                      <a:r>
                        <a:rPr lang="en-US" b="1" dirty="0"/>
                        <a:t>Confusion Matrix</a:t>
                      </a:r>
                      <a:endParaRPr lang="en-ID" b="1" dirty="0"/>
                    </a:p>
                  </a:txBody>
                  <a:tcPr anchor="ctr"/>
                </a:tc>
                <a:extLst>
                  <a:ext uri="{0D108BD9-81ED-4DB2-BD59-A6C34878D82A}">
                    <a16:rowId xmlns:a16="http://schemas.microsoft.com/office/drawing/2014/main" val="577934941"/>
                  </a:ext>
                </a:extLst>
              </a:tr>
              <a:tr h="3133431">
                <a:tc>
                  <a:txBody>
                    <a:bodyPr/>
                    <a:lstStyle/>
                    <a:p>
                      <a:pPr algn="ctr"/>
                      <a:r>
                        <a:rPr lang="en-US" dirty="0"/>
                        <a:t>Decision Tree</a:t>
                      </a:r>
                      <a:endParaRPr lang="en-ID" dirty="0"/>
                    </a:p>
                  </a:txBody>
                  <a:tcPr anchor="ctr"/>
                </a:tc>
                <a:tc>
                  <a:txBody>
                    <a:bodyPr/>
                    <a:lstStyle/>
                    <a:p>
                      <a:endParaRPr lang="en-ID" dirty="0"/>
                    </a:p>
                  </a:txBody>
                  <a:tcPr/>
                </a:tc>
                <a:tc>
                  <a:txBody>
                    <a:bodyPr/>
                    <a:lstStyle/>
                    <a:p>
                      <a:endParaRPr lang="en-ID" dirty="0"/>
                    </a:p>
                  </a:txBody>
                  <a:tcPr/>
                </a:tc>
                <a:extLst>
                  <a:ext uri="{0D108BD9-81ED-4DB2-BD59-A6C34878D82A}">
                    <a16:rowId xmlns:a16="http://schemas.microsoft.com/office/drawing/2014/main" val="2338063498"/>
                  </a:ext>
                </a:extLst>
              </a:tr>
              <a:tr h="3133431">
                <a:tc>
                  <a:txBody>
                    <a:bodyPr/>
                    <a:lstStyle/>
                    <a:p>
                      <a:pPr algn="ctr"/>
                      <a:r>
                        <a:rPr lang="en-US" dirty="0"/>
                        <a:t>KNN</a:t>
                      </a:r>
                      <a:endParaRPr lang="en-ID" dirty="0"/>
                    </a:p>
                  </a:txBody>
                  <a:tcPr anchor="ctr"/>
                </a:tc>
                <a:tc>
                  <a:txBody>
                    <a:bodyPr/>
                    <a:lstStyle/>
                    <a:p>
                      <a:endParaRPr lang="en-ID" dirty="0"/>
                    </a:p>
                  </a:txBody>
                  <a:tcPr/>
                </a:tc>
                <a:tc>
                  <a:txBody>
                    <a:bodyPr/>
                    <a:lstStyle/>
                    <a:p>
                      <a:endParaRPr lang="en-ID" dirty="0"/>
                    </a:p>
                  </a:txBody>
                  <a:tcPr/>
                </a:tc>
                <a:extLst>
                  <a:ext uri="{0D108BD9-81ED-4DB2-BD59-A6C34878D82A}">
                    <a16:rowId xmlns:a16="http://schemas.microsoft.com/office/drawing/2014/main" val="3933260938"/>
                  </a:ext>
                </a:extLst>
              </a:tr>
            </a:tbl>
          </a:graphicData>
        </a:graphic>
      </p:graphicFrame>
      <p:pic>
        <p:nvPicPr>
          <p:cNvPr id="14" name="Picture 13">
            <a:extLst>
              <a:ext uri="{FF2B5EF4-FFF2-40B4-BE49-F238E27FC236}">
                <a16:creationId xmlns:a16="http://schemas.microsoft.com/office/drawing/2014/main" id="{81C61673-4AE0-388C-888F-79E97602D689}"/>
              </a:ext>
            </a:extLst>
          </p:cNvPr>
          <p:cNvPicPr>
            <a:picLocks noChangeAspect="1"/>
          </p:cNvPicPr>
          <p:nvPr/>
        </p:nvPicPr>
        <p:blipFill>
          <a:blip r:embed="rId3"/>
          <a:stretch>
            <a:fillRect/>
          </a:stretch>
        </p:blipFill>
        <p:spPr>
          <a:xfrm>
            <a:off x="2152357" y="621973"/>
            <a:ext cx="4852047" cy="3029306"/>
          </a:xfrm>
          <a:prstGeom prst="rect">
            <a:avLst/>
          </a:prstGeom>
        </p:spPr>
      </p:pic>
      <p:pic>
        <p:nvPicPr>
          <p:cNvPr id="15" name="Picture 14">
            <a:extLst>
              <a:ext uri="{FF2B5EF4-FFF2-40B4-BE49-F238E27FC236}">
                <a16:creationId xmlns:a16="http://schemas.microsoft.com/office/drawing/2014/main" id="{601C7678-B7C7-9300-4A53-02F451878FDC}"/>
              </a:ext>
            </a:extLst>
          </p:cNvPr>
          <p:cNvPicPr>
            <a:picLocks noChangeAspect="1"/>
          </p:cNvPicPr>
          <p:nvPr/>
        </p:nvPicPr>
        <p:blipFill>
          <a:blip r:embed="rId4"/>
          <a:stretch>
            <a:fillRect/>
          </a:stretch>
        </p:blipFill>
        <p:spPr>
          <a:xfrm>
            <a:off x="7576438" y="621973"/>
            <a:ext cx="3619764" cy="3029306"/>
          </a:xfrm>
          <a:prstGeom prst="rect">
            <a:avLst/>
          </a:prstGeom>
        </p:spPr>
      </p:pic>
      <p:pic>
        <p:nvPicPr>
          <p:cNvPr id="16" name="Picture 15">
            <a:extLst>
              <a:ext uri="{FF2B5EF4-FFF2-40B4-BE49-F238E27FC236}">
                <a16:creationId xmlns:a16="http://schemas.microsoft.com/office/drawing/2014/main" id="{CF59934A-5C4C-947A-E2F5-373E4A7907B1}"/>
              </a:ext>
            </a:extLst>
          </p:cNvPr>
          <p:cNvPicPr>
            <a:picLocks noChangeAspect="1"/>
          </p:cNvPicPr>
          <p:nvPr/>
        </p:nvPicPr>
        <p:blipFill>
          <a:blip r:embed="rId5"/>
          <a:stretch>
            <a:fillRect/>
          </a:stretch>
        </p:blipFill>
        <p:spPr>
          <a:xfrm>
            <a:off x="2152357" y="3762294"/>
            <a:ext cx="4840644" cy="3029306"/>
          </a:xfrm>
          <a:prstGeom prst="rect">
            <a:avLst/>
          </a:prstGeom>
        </p:spPr>
      </p:pic>
      <p:pic>
        <p:nvPicPr>
          <p:cNvPr id="17" name="Picture 16">
            <a:extLst>
              <a:ext uri="{FF2B5EF4-FFF2-40B4-BE49-F238E27FC236}">
                <a16:creationId xmlns:a16="http://schemas.microsoft.com/office/drawing/2014/main" id="{1B09954B-B6DC-E27C-FFD6-356197479627}"/>
              </a:ext>
            </a:extLst>
          </p:cNvPr>
          <p:cNvPicPr>
            <a:picLocks noChangeAspect="1"/>
          </p:cNvPicPr>
          <p:nvPr/>
        </p:nvPicPr>
        <p:blipFill>
          <a:blip r:embed="rId6"/>
          <a:stretch>
            <a:fillRect/>
          </a:stretch>
        </p:blipFill>
        <p:spPr>
          <a:xfrm>
            <a:off x="7576438" y="3760400"/>
            <a:ext cx="3605810" cy="3029306"/>
          </a:xfrm>
          <a:prstGeom prst="rect">
            <a:avLst/>
          </a:prstGeom>
        </p:spPr>
      </p:pic>
    </p:spTree>
    <p:extLst>
      <p:ext uri="{BB962C8B-B14F-4D97-AF65-F5344CB8AC3E}">
        <p14:creationId xmlns:p14="http://schemas.microsoft.com/office/powerpoint/2010/main" val="4259977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53C9482C-9FD4-D6D9-BF0F-2051DAB50B63}"/>
            </a:ext>
          </a:extLst>
        </p:cNvPr>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4C0A2EDD-12A5-A8D7-69A5-13B761E78227}"/>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14</a:t>
            </a:fld>
            <a:endParaRPr lang="en-US" dirty="0"/>
          </a:p>
        </p:txBody>
      </p:sp>
      <p:graphicFrame>
        <p:nvGraphicFramePr>
          <p:cNvPr id="13" name="Table 12">
            <a:extLst>
              <a:ext uri="{FF2B5EF4-FFF2-40B4-BE49-F238E27FC236}">
                <a16:creationId xmlns:a16="http://schemas.microsoft.com/office/drawing/2014/main" id="{1957F86E-A79E-04D7-348C-EEA5B29CB897}"/>
              </a:ext>
            </a:extLst>
          </p:cNvPr>
          <p:cNvGraphicFramePr>
            <a:graphicFrameLocks noGrp="1"/>
          </p:cNvGraphicFramePr>
          <p:nvPr>
            <p:extLst>
              <p:ext uri="{D42A27DB-BD31-4B8C-83A1-F6EECF244321}">
                <p14:modId xmlns:p14="http://schemas.microsoft.com/office/powerpoint/2010/main" val="2905250609"/>
              </p:ext>
            </p:extLst>
          </p:nvPr>
        </p:nvGraphicFramePr>
        <p:xfrm>
          <a:off x="196947" y="66398"/>
          <a:ext cx="11718387" cy="6791600"/>
        </p:xfrm>
        <a:graphic>
          <a:graphicData uri="http://schemas.openxmlformats.org/drawingml/2006/table">
            <a:tbl>
              <a:tblPr firstRow="1" bandRow="1">
                <a:tableStyleId>{5940675A-B579-460E-94D1-54222C63F5DA}</a:tableStyleId>
              </a:tblPr>
              <a:tblGrid>
                <a:gridCol w="1935954">
                  <a:extLst>
                    <a:ext uri="{9D8B030D-6E8A-4147-A177-3AD203B41FA5}">
                      <a16:colId xmlns:a16="http://schemas.microsoft.com/office/drawing/2014/main" val="2388248232"/>
                    </a:ext>
                  </a:extLst>
                </a:gridCol>
                <a:gridCol w="4884119">
                  <a:extLst>
                    <a:ext uri="{9D8B030D-6E8A-4147-A177-3AD203B41FA5}">
                      <a16:colId xmlns:a16="http://schemas.microsoft.com/office/drawing/2014/main" val="1916558655"/>
                    </a:ext>
                  </a:extLst>
                </a:gridCol>
                <a:gridCol w="4898314">
                  <a:extLst>
                    <a:ext uri="{9D8B030D-6E8A-4147-A177-3AD203B41FA5}">
                      <a16:colId xmlns:a16="http://schemas.microsoft.com/office/drawing/2014/main" val="3208250829"/>
                    </a:ext>
                  </a:extLst>
                </a:gridCol>
              </a:tblGrid>
              <a:tr h="524738">
                <a:tc>
                  <a:txBody>
                    <a:bodyPr/>
                    <a:lstStyle/>
                    <a:p>
                      <a:pPr algn="ctr"/>
                      <a:r>
                        <a:rPr lang="en-US" b="1" dirty="0"/>
                        <a:t>Model</a:t>
                      </a:r>
                      <a:endParaRPr lang="en-ID" b="1" dirty="0"/>
                    </a:p>
                  </a:txBody>
                  <a:tcPr anchor="ctr"/>
                </a:tc>
                <a:tc>
                  <a:txBody>
                    <a:bodyPr/>
                    <a:lstStyle/>
                    <a:p>
                      <a:pPr algn="ctr"/>
                      <a:r>
                        <a:rPr lang="en-US" b="1" dirty="0" err="1"/>
                        <a:t>Clasification</a:t>
                      </a:r>
                      <a:r>
                        <a:rPr lang="en-US" b="1" dirty="0"/>
                        <a:t> Report</a:t>
                      </a:r>
                      <a:endParaRPr lang="en-ID" b="1" dirty="0"/>
                    </a:p>
                  </a:txBody>
                  <a:tcPr anchor="ctr"/>
                </a:tc>
                <a:tc>
                  <a:txBody>
                    <a:bodyPr/>
                    <a:lstStyle/>
                    <a:p>
                      <a:pPr algn="ctr"/>
                      <a:r>
                        <a:rPr lang="en-US" b="1" dirty="0"/>
                        <a:t>Confusion Matrix</a:t>
                      </a:r>
                      <a:endParaRPr lang="en-ID" b="1" dirty="0"/>
                    </a:p>
                  </a:txBody>
                  <a:tcPr anchor="ctr"/>
                </a:tc>
                <a:extLst>
                  <a:ext uri="{0D108BD9-81ED-4DB2-BD59-A6C34878D82A}">
                    <a16:rowId xmlns:a16="http://schemas.microsoft.com/office/drawing/2014/main" val="577934941"/>
                  </a:ext>
                </a:extLst>
              </a:tr>
              <a:tr h="3133431">
                <a:tc>
                  <a:txBody>
                    <a:bodyPr/>
                    <a:lstStyle/>
                    <a:p>
                      <a:pPr algn="ctr"/>
                      <a:r>
                        <a:rPr lang="en-US" dirty="0"/>
                        <a:t>Naïve Bayes</a:t>
                      </a:r>
                      <a:endParaRPr lang="en-ID" dirty="0"/>
                    </a:p>
                  </a:txBody>
                  <a:tcPr anchor="ctr"/>
                </a:tc>
                <a:tc>
                  <a:txBody>
                    <a:bodyPr/>
                    <a:lstStyle/>
                    <a:p>
                      <a:endParaRPr lang="en-ID" dirty="0"/>
                    </a:p>
                  </a:txBody>
                  <a:tcPr/>
                </a:tc>
                <a:tc>
                  <a:txBody>
                    <a:bodyPr/>
                    <a:lstStyle/>
                    <a:p>
                      <a:endParaRPr lang="en-ID" dirty="0"/>
                    </a:p>
                  </a:txBody>
                  <a:tcPr/>
                </a:tc>
                <a:extLst>
                  <a:ext uri="{0D108BD9-81ED-4DB2-BD59-A6C34878D82A}">
                    <a16:rowId xmlns:a16="http://schemas.microsoft.com/office/drawing/2014/main" val="2338063498"/>
                  </a:ext>
                </a:extLst>
              </a:tr>
              <a:tr h="3133431">
                <a:tc>
                  <a:txBody>
                    <a:bodyPr/>
                    <a:lstStyle/>
                    <a:p>
                      <a:pPr algn="ctr"/>
                      <a:r>
                        <a:rPr lang="en-US" dirty="0"/>
                        <a:t>SVM</a:t>
                      </a:r>
                      <a:endParaRPr lang="en-ID" dirty="0"/>
                    </a:p>
                  </a:txBody>
                  <a:tcPr anchor="ctr"/>
                </a:tc>
                <a:tc>
                  <a:txBody>
                    <a:bodyPr/>
                    <a:lstStyle/>
                    <a:p>
                      <a:endParaRPr lang="en-ID" dirty="0"/>
                    </a:p>
                  </a:txBody>
                  <a:tcPr/>
                </a:tc>
                <a:tc>
                  <a:txBody>
                    <a:bodyPr/>
                    <a:lstStyle/>
                    <a:p>
                      <a:endParaRPr lang="en-ID" dirty="0"/>
                    </a:p>
                  </a:txBody>
                  <a:tcPr/>
                </a:tc>
                <a:extLst>
                  <a:ext uri="{0D108BD9-81ED-4DB2-BD59-A6C34878D82A}">
                    <a16:rowId xmlns:a16="http://schemas.microsoft.com/office/drawing/2014/main" val="3933260938"/>
                  </a:ext>
                </a:extLst>
              </a:tr>
            </a:tbl>
          </a:graphicData>
        </a:graphic>
      </p:graphicFrame>
      <p:pic>
        <p:nvPicPr>
          <p:cNvPr id="2" name="Picture 1">
            <a:extLst>
              <a:ext uri="{FF2B5EF4-FFF2-40B4-BE49-F238E27FC236}">
                <a16:creationId xmlns:a16="http://schemas.microsoft.com/office/drawing/2014/main" id="{DE383F50-4DC9-4CA8-6203-159DB7AF07B4}"/>
              </a:ext>
            </a:extLst>
          </p:cNvPr>
          <p:cNvPicPr>
            <a:picLocks noChangeAspect="1"/>
          </p:cNvPicPr>
          <p:nvPr/>
        </p:nvPicPr>
        <p:blipFill>
          <a:blip r:embed="rId2"/>
          <a:stretch>
            <a:fillRect/>
          </a:stretch>
        </p:blipFill>
        <p:spPr>
          <a:xfrm>
            <a:off x="2132699" y="598723"/>
            <a:ext cx="4802674" cy="3072945"/>
          </a:xfrm>
          <a:prstGeom prst="rect">
            <a:avLst/>
          </a:prstGeom>
        </p:spPr>
      </p:pic>
      <p:pic>
        <p:nvPicPr>
          <p:cNvPr id="3" name="Picture 2">
            <a:extLst>
              <a:ext uri="{FF2B5EF4-FFF2-40B4-BE49-F238E27FC236}">
                <a16:creationId xmlns:a16="http://schemas.microsoft.com/office/drawing/2014/main" id="{4144D5CB-920F-873E-2D31-732C8541A981}"/>
              </a:ext>
            </a:extLst>
          </p:cNvPr>
          <p:cNvPicPr>
            <a:picLocks noChangeAspect="1"/>
          </p:cNvPicPr>
          <p:nvPr/>
        </p:nvPicPr>
        <p:blipFill>
          <a:blip r:embed="rId3"/>
          <a:stretch>
            <a:fillRect/>
          </a:stretch>
        </p:blipFill>
        <p:spPr>
          <a:xfrm>
            <a:off x="7605738" y="598722"/>
            <a:ext cx="3666530" cy="3072945"/>
          </a:xfrm>
          <a:prstGeom prst="rect">
            <a:avLst/>
          </a:prstGeom>
        </p:spPr>
      </p:pic>
      <p:pic>
        <p:nvPicPr>
          <p:cNvPr id="4" name="Picture 3">
            <a:extLst>
              <a:ext uri="{FF2B5EF4-FFF2-40B4-BE49-F238E27FC236}">
                <a16:creationId xmlns:a16="http://schemas.microsoft.com/office/drawing/2014/main" id="{F3716263-0BE5-5B9E-AAC2-B2B062D72E26}"/>
              </a:ext>
            </a:extLst>
          </p:cNvPr>
          <p:cNvPicPr>
            <a:picLocks noChangeAspect="1"/>
          </p:cNvPicPr>
          <p:nvPr/>
        </p:nvPicPr>
        <p:blipFill>
          <a:blip r:embed="rId4"/>
          <a:stretch>
            <a:fillRect/>
          </a:stretch>
        </p:blipFill>
        <p:spPr>
          <a:xfrm>
            <a:off x="2132699" y="3826412"/>
            <a:ext cx="4802674" cy="2965188"/>
          </a:xfrm>
          <a:prstGeom prst="rect">
            <a:avLst/>
          </a:prstGeom>
        </p:spPr>
      </p:pic>
      <p:pic>
        <p:nvPicPr>
          <p:cNvPr id="5" name="Picture 4">
            <a:extLst>
              <a:ext uri="{FF2B5EF4-FFF2-40B4-BE49-F238E27FC236}">
                <a16:creationId xmlns:a16="http://schemas.microsoft.com/office/drawing/2014/main" id="{79A79C7F-32FD-752D-1AAD-3997C25B06E1}"/>
              </a:ext>
            </a:extLst>
          </p:cNvPr>
          <p:cNvPicPr>
            <a:picLocks noChangeAspect="1"/>
          </p:cNvPicPr>
          <p:nvPr/>
        </p:nvPicPr>
        <p:blipFill>
          <a:blip r:embed="rId5"/>
          <a:stretch>
            <a:fillRect/>
          </a:stretch>
        </p:blipFill>
        <p:spPr>
          <a:xfrm>
            <a:off x="7635809" y="3800217"/>
            <a:ext cx="3666530" cy="3057783"/>
          </a:xfrm>
          <a:prstGeom prst="rect">
            <a:avLst/>
          </a:prstGeom>
        </p:spPr>
      </p:pic>
    </p:spTree>
    <p:extLst>
      <p:ext uri="{BB962C8B-B14F-4D97-AF65-F5344CB8AC3E}">
        <p14:creationId xmlns:p14="http://schemas.microsoft.com/office/powerpoint/2010/main" val="3289762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648904" y="362429"/>
            <a:ext cx="10277856" cy="943497"/>
          </a:xfrm>
          <a:noFill/>
        </p:spPr>
        <p:txBody>
          <a:bodyPr>
            <a:noAutofit/>
          </a:bodyPr>
          <a:lstStyle/>
          <a:p>
            <a:r>
              <a:rPr lang="en-US" dirty="0" err="1"/>
              <a:t>Analisis</a:t>
            </a:r>
            <a:r>
              <a:rPr lang="en-US" dirty="0"/>
              <a:t> Hasil</a:t>
            </a:r>
          </a:p>
        </p:txBody>
      </p:sp>
      <p:graphicFrame>
        <p:nvGraphicFramePr>
          <p:cNvPr id="4" name="Table Placeholder 3">
            <a:extLst>
              <a:ext uri="{FF2B5EF4-FFF2-40B4-BE49-F238E27FC236}">
                <a16:creationId xmlns:a16="http://schemas.microsoft.com/office/drawing/2014/main" id="{6CB67956-A6C3-FCDF-EC78-F79D90449E96}"/>
              </a:ext>
            </a:extLst>
          </p:cNvPr>
          <p:cNvGraphicFramePr>
            <a:graphicFrameLocks noGrp="1"/>
          </p:cNvGraphicFramePr>
          <p:nvPr>
            <p:ph idx="13"/>
            <p:extLst>
              <p:ext uri="{D42A27DB-BD31-4B8C-83A1-F6EECF244321}">
                <p14:modId xmlns:p14="http://schemas.microsoft.com/office/powerpoint/2010/main" val="246561369"/>
              </p:ext>
            </p:extLst>
          </p:nvPr>
        </p:nvGraphicFramePr>
        <p:xfrm>
          <a:off x="927703" y="1305926"/>
          <a:ext cx="9720258" cy="2811112"/>
        </p:xfrm>
        <a:graphic>
          <a:graphicData uri="http://schemas.openxmlformats.org/drawingml/2006/table">
            <a:tbl>
              <a:tblPr firstRow="1" bandRow="1">
                <a:tableStyleId>{0E3FDE45-AF77-4B5C-9715-49D594BDF05E}</a:tableStyleId>
              </a:tblPr>
              <a:tblGrid>
                <a:gridCol w="1620043">
                  <a:extLst>
                    <a:ext uri="{9D8B030D-6E8A-4147-A177-3AD203B41FA5}">
                      <a16:colId xmlns:a16="http://schemas.microsoft.com/office/drawing/2014/main" val="130956065"/>
                    </a:ext>
                  </a:extLst>
                </a:gridCol>
                <a:gridCol w="1620043">
                  <a:extLst>
                    <a:ext uri="{9D8B030D-6E8A-4147-A177-3AD203B41FA5}">
                      <a16:colId xmlns:a16="http://schemas.microsoft.com/office/drawing/2014/main" val="2749965458"/>
                    </a:ext>
                  </a:extLst>
                </a:gridCol>
                <a:gridCol w="1620043">
                  <a:extLst>
                    <a:ext uri="{9D8B030D-6E8A-4147-A177-3AD203B41FA5}">
                      <a16:colId xmlns:a16="http://schemas.microsoft.com/office/drawing/2014/main" val="2116711163"/>
                    </a:ext>
                  </a:extLst>
                </a:gridCol>
                <a:gridCol w="1620043">
                  <a:extLst>
                    <a:ext uri="{9D8B030D-6E8A-4147-A177-3AD203B41FA5}">
                      <a16:colId xmlns:a16="http://schemas.microsoft.com/office/drawing/2014/main" val="4089107068"/>
                    </a:ext>
                  </a:extLst>
                </a:gridCol>
                <a:gridCol w="1620043">
                  <a:extLst>
                    <a:ext uri="{9D8B030D-6E8A-4147-A177-3AD203B41FA5}">
                      <a16:colId xmlns:a16="http://schemas.microsoft.com/office/drawing/2014/main" val="2583716511"/>
                    </a:ext>
                  </a:extLst>
                </a:gridCol>
                <a:gridCol w="1620043">
                  <a:extLst>
                    <a:ext uri="{9D8B030D-6E8A-4147-A177-3AD203B41FA5}">
                      <a16:colId xmlns:a16="http://schemas.microsoft.com/office/drawing/2014/main" val="1186885001"/>
                    </a:ext>
                  </a:extLst>
                </a:gridCol>
              </a:tblGrid>
              <a:tr h="542758">
                <a:tc>
                  <a:txBody>
                    <a:bodyPr/>
                    <a:lstStyle/>
                    <a:p>
                      <a:pPr algn="ctr"/>
                      <a:r>
                        <a:rPr lang="en-US" dirty="0">
                          <a:solidFill>
                            <a:schemeClr val="accent2">
                              <a:lumMod val="25000"/>
                            </a:schemeClr>
                          </a:solidFill>
                        </a:rPr>
                        <a:t>Model</a:t>
                      </a:r>
                    </a:p>
                  </a:txBody>
                  <a:tcPr anchor="ctr"/>
                </a:tc>
                <a:tc>
                  <a:txBody>
                    <a:bodyPr/>
                    <a:lstStyle/>
                    <a:p>
                      <a:pPr algn="ctr"/>
                      <a:r>
                        <a:rPr lang="en-US" dirty="0" err="1">
                          <a:solidFill>
                            <a:schemeClr val="accent2">
                              <a:lumMod val="25000"/>
                            </a:schemeClr>
                          </a:solidFill>
                        </a:rPr>
                        <a:t>Akurasi</a:t>
                      </a:r>
                      <a:endParaRPr lang="en-US" dirty="0">
                        <a:solidFill>
                          <a:schemeClr val="accent2">
                            <a:lumMod val="25000"/>
                          </a:schemeClr>
                        </a:solidFill>
                      </a:endParaRPr>
                    </a:p>
                  </a:txBody>
                  <a:tcPr anchor="ctr"/>
                </a:tc>
                <a:tc>
                  <a:txBody>
                    <a:bodyPr/>
                    <a:lstStyle/>
                    <a:p>
                      <a:pPr algn="ctr"/>
                      <a:r>
                        <a:rPr lang="en-US" dirty="0">
                          <a:solidFill>
                            <a:schemeClr val="accent2">
                              <a:lumMod val="25000"/>
                            </a:schemeClr>
                          </a:solidFill>
                        </a:rPr>
                        <a:t>Precision</a:t>
                      </a:r>
                    </a:p>
                    <a:p>
                      <a:pPr algn="ctr"/>
                      <a:r>
                        <a:rPr lang="en-US" dirty="0">
                          <a:solidFill>
                            <a:schemeClr val="accent2">
                              <a:lumMod val="25000"/>
                            </a:schemeClr>
                          </a:solidFill>
                        </a:rPr>
                        <a:t>(</a:t>
                      </a:r>
                      <a:r>
                        <a:rPr lang="en-US" dirty="0" err="1">
                          <a:solidFill>
                            <a:schemeClr val="accent2">
                              <a:lumMod val="25000"/>
                            </a:schemeClr>
                          </a:solidFill>
                        </a:rPr>
                        <a:t>Kelas</a:t>
                      </a:r>
                      <a:r>
                        <a:rPr lang="en-US" dirty="0">
                          <a:solidFill>
                            <a:schemeClr val="accent2">
                              <a:lumMod val="25000"/>
                            </a:schemeClr>
                          </a:solidFill>
                        </a:rPr>
                        <a:t> 0/1)</a:t>
                      </a:r>
                    </a:p>
                  </a:txBody>
                  <a:tcPr anchor="ctr"/>
                </a:tc>
                <a:tc>
                  <a:txBody>
                    <a:bodyPr/>
                    <a:lstStyle/>
                    <a:p>
                      <a:pPr algn="ctr"/>
                      <a:r>
                        <a:rPr lang="en-US" dirty="0">
                          <a:solidFill>
                            <a:schemeClr val="accent2">
                              <a:lumMod val="25000"/>
                            </a:schemeClr>
                          </a:solidFill>
                        </a:rPr>
                        <a:t>Recall</a:t>
                      </a:r>
                    </a:p>
                    <a:p>
                      <a:pPr algn="ctr"/>
                      <a:r>
                        <a:rPr lang="en-US" dirty="0">
                          <a:solidFill>
                            <a:schemeClr val="accent2">
                              <a:lumMod val="25000"/>
                            </a:schemeClr>
                          </a:solidFill>
                        </a:rPr>
                        <a:t>(</a:t>
                      </a:r>
                      <a:r>
                        <a:rPr lang="en-US" dirty="0" err="1">
                          <a:solidFill>
                            <a:schemeClr val="accent2">
                              <a:lumMod val="25000"/>
                            </a:schemeClr>
                          </a:solidFill>
                        </a:rPr>
                        <a:t>Kelas</a:t>
                      </a:r>
                      <a:r>
                        <a:rPr lang="en-US" dirty="0">
                          <a:solidFill>
                            <a:schemeClr val="accent2">
                              <a:lumMod val="25000"/>
                            </a:schemeClr>
                          </a:solidFill>
                        </a:rPr>
                        <a:t> 0/1)</a:t>
                      </a:r>
                    </a:p>
                  </a:txBody>
                  <a:tcPr anchor="ctr"/>
                </a:tc>
                <a:tc>
                  <a:txBody>
                    <a:bodyPr/>
                    <a:lstStyle/>
                    <a:p>
                      <a:pPr algn="ctr"/>
                      <a:r>
                        <a:rPr lang="en-US" dirty="0">
                          <a:solidFill>
                            <a:schemeClr val="accent2">
                              <a:lumMod val="25000"/>
                            </a:schemeClr>
                          </a:solidFill>
                        </a:rPr>
                        <a:t>F1-Score</a:t>
                      </a:r>
                    </a:p>
                    <a:p>
                      <a:pPr algn="ctr"/>
                      <a:r>
                        <a:rPr lang="en-US" dirty="0">
                          <a:solidFill>
                            <a:schemeClr val="accent2">
                              <a:lumMod val="25000"/>
                            </a:schemeClr>
                          </a:solidFill>
                        </a:rPr>
                        <a:t>(</a:t>
                      </a:r>
                      <a:r>
                        <a:rPr lang="en-US" dirty="0" err="1">
                          <a:solidFill>
                            <a:schemeClr val="accent2">
                              <a:lumMod val="25000"/>
                            </a:schemeClr>
                          </a:solidFill>
                        </a:rPr>
                        <a:t>Kelas</a:t>
                      </a:r>
                      <a:r>
                        <a:rPr lang="en-US" dirty="0">
                          <a:solidFill>
                            <a:schemeClr val="accent2">
                              <a:lumMod val="25000"/>
                            </a:schemeClr>
                          </a:solidFill>
                        </a:rPr>
                        <a:t> 0/1)</a:t>
                      </a:r>
                    </a:p>
                  </a:txBody>
                  <a:tcPr anchor="ctr"/>
                </a:tc>
                <a:tc>
                  <a:txBody>
                    <a:bodyPr/>
                    <a:lstStyle/>
                    <a:p>
                      <a:pPr algn="ctr"/>
                      <a:r>
                        <a:rPr lang="en-US" dirty="0" err="1">
                          <a:solidFill>
                            <a:schemeClr val="accent2">
                              <a:lumMod val="25000"/>
                            </a:schemeClr>
                          </a:solidFill>
                        </a:rPr>
                        <a:t>Kesalahan</a:t>
                      </a:r>
                      <a:endParaRPr lang="en-US" dirty="0">
                        <a:solidFill>
                          <a:schemeClr val="accent2">
                            <a:lumMod val="25000"/>
                          </a:schemeClr>
                        </a:solidFill>
                      </a:endParaRPr>
                    </a:p>
                    <a:p>
                      <a:pPr algn="ctr"/>
                      <a:r>
                        <a:rPr lang="en-US" dirty="0" err="1">
                          <a:solidFill>
                            <a:schemeClr val="accent2">
                              <a:lumMod val="25000"/>
                            </a:schemeClr>
                          </a:solidFill>
                        </a:rPr>
                        <a:t>Prediksi</a:t>
                      </a:r>
                      <a:endParaRPr lang="en-US" dirty="0">
                        <a:solidFill>
                          <a:schemeClr val="accent2">
                            <a:lumMod val="25000"/>
                          </a:schemeClr>
                        </a:solidFill>
                      </a:endParaRPr>
                    </a:p>
                  </a:txBody>
                  <a:tcPr anchor="ctr"/>
                </a:tc>
                <a:extLst>
                  <a:ext uri="{0D108BD9-81ED-4DB2-BD59-A6C34878D82A}">
                    <a16:rowId xmlns:a16="http://schemas.microsoft.com/office/drawing/2014/main" val="3741017008"/>
                  </a:ext>
                </a:extLst>
              </a:tr>
              <a:tr h="542758">
                <a:tc>
                  <a:txBody>
                    <a:bodyPr/>
                    <a:lstStyle/>
                    <a:p>
                      <a:pPr algn="ctr"/>
                      <a:r>
                        <a:rPr lang="en-US" dirty="0">
                          <a:solidFill>
                            <a:schemeClr val="accent2">
                              <a:lumMod val="25000"/>
                            </a:schemeClr>
                          </a:solidFill>
                        </a:rPr>
                        <a:t>Decision tree</a:t>
                      </a:r>
                    </a:p>
                  </a:txBody>
                  <a:tcPr anchor="ctr"/>
                </a:tc>
                <a:tc>
                  <a:txBody>
                    <a:bodyPr/>
                    <a:lstStyle/>
                    <a:p>
                      <a:pPr algn="ctr"/>
                      <a:r>
                        <a:rPr lang="en-US" dirty="0">
                          <a:solidFill>
                            <a:schemeClr val="accent2">
                              <a:lumMod val="25000"/>
                            </a:schemeClr>
                          </a:solidFill>
                        </a:rPr>
                        <a:t>0.96</a:t>
                      </a:r>
                    </a:p>
                  </a:txBody>
                  <a:tcPr anchor="ctr"/>
                </a:tc>
                <a:tc>
                  <a:txBody>
                    <a:bodyPr/>
                    <a:lstStyle/>
                    <a:p>
                      <a:pPr algn="ctr"/>
                      <a:r>
                        <a:rPr lang="en-US" dirty="0">
                          <a:solidFill>
                            <a:schemeClr val="accent2">
                              <a:lumMod val="25000"/>
                            </a:schemeClr>
                          </a:solidFill>
                        </a:rPr>
                        <a:t>1.00/0.91</a:t>
                      </a:r>
                    </a:p>
                  </a:txBody>
                  <a:tcPr anchor="ctr"/>
                </a:tc>
                <a:tc>
                  <a:txBody>
                    <a:bodyPr/>
                    <a:lstStyle/>
                    <a:p>
                      <a:pPr algn="ctr"/>
                      <a:r>
                        <a:rPr lang="en-US" dirty="0">
                          <a:solidFill>
                            <a:schemeClr val="accent2">
                              <a:lumMod val="25000"/>
                            </a:schemeClr>
                          </a:solidFill>
                        </a:rPr>
                        <a:t>0.93/1.00</a:t>
                      </a:r>
                    </a:p>
                  </a:txBody>
                  <a:tcPr anchor="ctr"/>
                </a:tc>
                <a:tc>
                  <a:txBody>
                    <a:bodyPr/>
                    <a:lstStyle/>
                    <a:p>
                      <a:pPr algn="ctr"/>
                      <a:r>
                        <a:rPr lang="en-US" dirty="0">
                          <a:solidFill>
                            <a:schemeClr val="accent2">
                              <a:lumMod val="25000"/>
                            </a:schemeClr>
                          </a:solidFill>
                        </a:rPr>
                        <a:t>0.96/0.95</a:t>
                      </a:r>
                    </a:p>
                  </a:txBody>
                  <a:tcPr anchor="ctr"/>
                </a:tc>
                <a:tc>
                  <a:txBody>
                    <a:bodyPr/>
                    <a:lstStyle/>
                    <a:p>
                      <a:pPr algn="ctr"/>
                      <a:r>
                        <a:rPr lang="en-US" dirty="0">
                          <a:solidFill>
                            <a:schemeClr val="accent2">
                              <a:lumMod val="25000"/>
                            </a:schemeClr>
                          </a:solidFill>
                        </a:rPr>
                        <a:t>11</a:t>
                      </a:r>
                    </a:p>
                  </a:txBody>
                  <a:tcPr anchor="ctr"/>
                </a:tc>
                <a:extLst>
                  <a:ext uri="{0D108BD9-81ED-4DB2-BD59-A6C34878D82A}">
                    <a16:rowId xmlns:a16="http://schemas.microsoft.com/office/drawing/2014/main" val="511888340"/>
                  </a:ext>
                </a:extLst>
              </a:tr>
              <a:tr h="542758">
                <a:tc>
                  <a:txBody>
                    <a:bodyPr/>
                    <a:lstStyle/>
                    <a:p>
                      <a:pPr algn="ctr"/>
                      <a:r>
                        <a:rPr lang="en-US" dirty="0">
                          <a:solidFill>
                            <a:schemeClr val="accent2">
                              <a:lumMod val="25000"/>
                            </a:schemeClr>
                          </a:solidFill>
                        </a:rPr>
                        <a:t>KNN</a:t>
                      </a:r>
                    </a:p>
                  </a:txBody>
                  <a:tcPr anchor="ctr"/>
                </a:tc>
                <a:tc>
                  <a:txBody>
                    <a:bodyPr/>
                    <a:lstStyle/>
                    <a:p>
                      <a:pPr algn="ctr"/>
                      <a:r>
                        <a:rPr lang="en-US" dirty="0">
                          <a:solidFill>
                            <a:schemeClr val="accent2">
                              <a:lumMod val="25000"/>
                            </a:schemeClr>
                          </a:solidFill>
                        </a:rPr>
                        <a:t>0.99</a:t>
                      </a:r>
                    </a:p>
                  </a:txBody>
                  <a:tcPr anchor="ctr"/>
                </a:tc>
                <a:tc>
                  <a:txBody>
                    <a:bodyPr/>
                    <a:lstStyle/>
                    <a:p>
                      <a:pPr algn="ctr"/>
                      <a:r>
                        <a:rPr lang="en-US" dirty="0">
                          <a:solidFill>
                            <a:schemeClr val="accent2">
                              <a:lumMod val="25000"/>
                            </a:schemeClr>
                          </a:solidFill>
                        </a:rPr>
                        <a:t>1.00/0.99</a:t>
                      </a:r>
                    </a:p>
                  </a:txBody>
                  <a:tcPr anchor="ctr"/>
                </a:tc>
                <a:tc>
                  <a:txBody>
                    <a:bodyPr/>
                    <a:lstStyle/>
                    <a:p>
                      <a:pPr algn="ctr"/>
                      <a:r>
                        <a:rPr lang="en-US" dirty="0">
                          <a:solidFill>
                            <a:schemeClr val="accent2">
                              <a:lumMod val="25000"/>
                            </a:schemeClr>
                          </a:solidFill>
                        </a:rPr>
                        <a:t>0.99/1.00</a:t>
                      </a:r>
                    </a:p>
                  </a:txBody>
                  <a:tcPr anchor="ctr"/>
                </a:tc>
                <a:tc>
                  <a:txBody>
                    <a:bodyPr/>
                    <a:lstStyle/>
                    <a:p>
                      <a:pPr algn="ctr"/>
                      <a:r>
                        <a:rPr lang="en-US" dirty="0">
                          <a:solidFill>
                            <a:schemeClr val="accent2">
                              <a:lumMod val="25000"/>
                            </a:schemeClr>
                          </a:solidFill>
                        </a:rPr>
                        <a:t>1.00/0.99</a:t>
                      </a:r>
                    </a:p>
                  </a:txBody>
                  <a:tcPr anchor="ctr"/>
                </a:tc>
                <a:tc>
                  <a:txBody>
                    <a:bodyPr/>
                    <a:lstStyle/>
                    <a:p>
                      <a:pPr algn="ctr"/>
                      <a:r>
                        <a:rPr lang="en-US" dirty="0">
                          <a:solidFill>
                            <a:schemeClr val="accent2">
                              <a:lumMod val="25000"/>
                            </a:schemeClr>
                          </a:solidFill>
                        </a:rPr>
                        <a:t>1</a:t>
                      </a:r>
                    </a:p>
                  </a:txBody>
                  <a:tcPr anchor="ctr"/>
                </a:tc>
                <a:extLst>
                  <a:ext uri="{0D108BD9-81ED-4DB2-BD59-A6C34878D82A}">
                    <a16:rowId xmlns:a16="http://schemas.microsoft.com/office/drawing/2014/main" val="3937089168"/>
                  </a:ext>
                </a:extLst>
              </a:tr>
              <a:tr h="542758">
                <a:tc>
                  <a:txBody>
                    <a:bodyPr/>
                    <a:lstStyle/>
                    <a:p>
                      <a:pPr algn="ctr"/>
                      <a:r>
                        <a:rPr lang="en-US" dirty="0">
                          <a:solidFill>
                            <a:schemeClr val="accent2">
                              <a:lumMod val="25000"/>
                            </a:schemeClr>
                          </a:solidFill>
                        </a:rPr>
                        <a:t>Naïve bayes</a:t>
                      </a:r>
                    </a:p>
                  </a:txBody>
                  <a:tcPr anchor="ctr"/>
                </a:tc>
                <a:tc>
                  <a:txBody>
                    <a:bodyPr/>
                    <a:lstStyle/>
                    <a:p>
                      <a:pPr algn="ctr"/>
                      <a:r>
                        <a:rPr lang="en-US" dirty="0">
                          <a:solidFill>
                            <a:schemeClr val="accent2">
                              <a:lumMod val="25000"/>
                            </a:schemeClr>
                          </a:solidFill>
                        </a:rPr>
                        <a:t>0.85</a:t>
                      </a:r>
                    </a:p>
                  </a:txBody>
                  <a:tcPr anchor="ctr"/>
                </a:tc>
                <a:tc>
                  <a:txBody>
                    <a:bodyPr/>
                    <a:lstStyle/>
                    <a:p>
                      <a:pPr algn="ctr"/>
                      <a:r>
                        <a:rPr lang="en-US" dirty="0">
                          <a:solidFill>
                            <a:schemeClr val="accent2">
                              <a:lumMod val="25000"/>
                            </a:schemeClr>
                          </a:solidFill>
                        </a:rPr>
                        <a:t>0.84/0.88</a:t>
                      </a:r>
                    </a:p>
                  </a:txBody>
                  <a:tcPr anchor="ctr"/>
                </a:tc>
                <a:tc>
                  <a:txBody>
                    <a:bodyPr/>
                    <a:lstStyle/>
                    <a:p>
                      <a:pPr algn="ctr"/>
                      <a:r>
                        <a:rPr lang="en-US" dirty="0">
                          <a:solidFill>
                            <a:schemeClr val="accent2">
                              <a:lumMod val="25000"/>
                            </a:schemeClr>
                          </a:solidFill>
                        </a:rPr>
                        <a:t>0.90/0.80</a:t>
                      </a:r>
                    </a:p>
                  </a:txBody>
                  <a:tcPr anchor="ctr"/>
                </a:tc>
                <a:tc>
                  <a:txBody>
                    <a:bodyPr/>
                    <a:lstStyle/>
                    <a:p>
                      <a:pPr algn="ctr"/>
                      <a:r>
                        <a:rPr lang="en-US" dirty="0">
                          <a:solidFill>
                            <a:schemeClr val="accent2">
                              <a:lumMod val="25000"/>
                            </a:schemeClr>
                          </a:solidFill>
                        </a:rPr>
                        <a:t>0.87/0.84</a:t>
                      </a:r>
                    </a:p>
                  </a:txBody>
                  <a:tcPr anchor="ctr"/>
                </a:tc>
                <a:tc>
                  <a:txBody>
                    <a:bodyPr/>
                    <a:lstStyle/>
                    <a:p>
                      <a:pPr algn="ctr"/>
                      <a:r>
                        <a:rPr lang="en-US" dirty="0">
                          <a:solidFill>
                            <a:schemeClr val="accent2">
                              <a:lumMod val="25000"/>
                            </a:schemeClr>
                          </a:solidFill>
                        </a:rPr>
                        <a:t>40</a:t>
                      </a:r>
                    </a:p>
                  </a:txBody>
                  <a:tcPr anchor="ctr"/>
                </a:tc>
                <a:extLst>
                  <a:ext uri="{0D108BD9-81ED-4DB2-BD59-A6C34878D82A}">
                    <a16:rowId xmlns:a16="http://schemas.microsoft.com/office/drawing/2014/main" val="1031597798"/>
                  </a:ext>
                </a:extLst>
              </a:tr>
              <a:tr h="542758">
                <a:tc>
                  <a:txBody>
                    <a:bodyPr/>
                    <a:lstStyle/>
                    <a:p>
                      <a:pPr algn="ctr"/>
                      <a:r>
                        <a:rPr lang="en-US" dirty="0">
                          <a:solidFill>
                            <a:schemeClr val="accent2">
                              <a:lumMod val="25000"/>
                            </a:schemeClr>
                          </a:solidFill>
                        </a:rPr>
                        <a:t>SVM</a:t>
                      </a:r>
                    </a:p>
                  </a:txBody>
                  <a:tcPr anchor="ctr"/>
                </a:tc>
                <a:tc>
                  <a:txBody>
                    <a:bodyPr/>
                    <a:lstStyle/>
                    <a:p>
                      <a:pPr algn="ctr"/>
                      <a:r>
                        <a:rPr lang="en-US" dirty="0">
                          <a:solidFill>
                            <a:schemeClr val="accent2">
                              <a:lumMod val="25000"/>
                            </a:schemeClr>
                          </a:solidFill>
                        </a:rPr>
                        <a:t>1.0</a:t>
                      </a:r>
                    </a:p>
                  </a:txBody>
                  <a:tcPr anchor="ctr"/>
                </a:tc>
                <a:tc>
                  <a:txBody>
                    <a:bodyPr/>
                    <a:lstStyle/>
                    <a:p>
                      <a:pPr algn="ctr"/>
                      <a:r>
                        <a:rPr lang="en-US" dirty="0">
                          <a:solidFill>
                            <a:schemeClr val="accent2">
                              <a:lumMod val="25000"/>
                            </a:schemeClr>
                          </a:solidFill>
                        </a:rPr>
                        <a:t>1.00/1.00</a:t>
                      </a:r>
                    </a:p>
                  </a:txBody>
                  <a:tcPr anchor="ctr"/>
                </a:tc>
                <a:tc>
                  <a:txBody>
                    <a:bodyPr/>
                    <a:lstStyle/>
                    <a:p>
                      <a:pPr algn="ctr"/>
                      <a:r>
                        <a:rPr lang="en-US" dirty="0">
                          <a:solidFill>
                            <a:schemeClr val="accent2">
                              <a:lumMod val="25000"/>
                            </a:schemeClr>
                          </a:solidFill>
                        </a:rPr>
                        <a:t>1.00/1.00</a:t>
                      </a:r>
                    </a:p>
                  </a:txBody>
                  <a:tcPr anchor="ctr"/>
                </a:tc>
                <a:tc>
                  <a:txBody>
                    <a:bodyPr/>
                    <a:lstStyle/>
                    <a:p>
                      <a:pPr algn="ctr"/>
                      <a:r>
                        <a:rPr lang="en-US" dirty="0">
                          <a:solidFill>
                            <a:schemeClr val="accent2">
                              <a:lumMod val="25000"/>
                            </a:schemeClr>
                          </a:solidFill>
                        </a:rPr>
                        <a:t>1.00/1.00</a:t>
                      </a:r>
                    </a:p>
                  </a:txBody>
                  <a:tcPr anchor="ctr"/>
                </a:tc>
                <a:tc>
                  <a:txBody>
                    <a:bodyPr/>
                    <a:lstStyle/>
                    <a:p>
                      <a:pPr algn="ctr"/>
                      <a:r>
                        <a:rPr lang="en-US" dirty="0">
                          <a:solidFill>
                            <a:schemeClr val="accent2">
                              <a:lumMod val="25000"/>
                            </a:schemeClr>
                          </a:solidFill>
                        </a:rPr>
                        <a:t>0</a:t>
                      </a:r>
                    </a:p>
                  </a:txBody>
                  <a:tcPr anchor="ctr"/>
                </a:tc>
                <a:extLst>
                  <a:ext uri="{0D108BD9-81ED-4DB2-BD59-A6C34878D82A}">
                    <a16:rowId xmlns:a16="http://schemas.microsoft.com/office/drawing/2014/main" val="1194376521"/>
                  </a:ext>
                </a:extLst>
              </a:tr>
            </a:tbl>
          </a:graphicData>
        </a:graphic>
      </p:graphicFrame>
      <p:sp>
        <p:nvSpPr>
          <p:cNvPr id="3" name="Slide Number Placeholder 2">
            <a:extLst>
              <a:ext uri="{FF2B5EF4-FFF2-40B4-BE49-F238E27FC236}">
                <a16:creationId xmlns:a16="http://schemas.microsoft.com/office/drawing/2014/main" id="{CAEAF320-61B9-87FA-4DF5-7C3B0DC125A6}"/>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15</a:t>
            </a:fld>
            <a:endParaRPr lang="en-US" dirty="0"/>
          </a:p>
        </p:txBody>
      </p:sp>
      <p:sp>
        <p:nvSpPr>
          <p:cNvPr id="5" name="TextBox 4">
            <a:extLst>
              <a:ext uri="{FF2B5EF4-FFF2-40B4-BE49-F238E27FC236}">
                <a16:creationId xmlns:a16="http://schemas.microsoft.com/office/drawing/2014/main" id="{3773A0BF-9AE0-EA16-7574-065B023BDF90}"/>
              </a:ext>
            </a:extLst>
          </p:cNvPr>
          <p:cNvSpPr txBox="1"/>
          <p:nvPr/>
        </p:nvSpPr>
        <p:spPr>
          <a:xfrm>
            <a:off x="927703" y="4403188"/>
            <a:ext cx="9720258" cy="2308324"/>
          </a:xfrm>
          <a:prstGeom prst="rect">
            <a:avLst/>
          </a:prstGeom>
          <a:noFill/>
        </p:spPr>
        <p:txBody>
          <a:bodyPr wrap="square" rtlCol="0">
            <a:spAutoFit/>
          </a:bodyPr>
          <a:lstStyle/>
          <a:p>
            <a:pPr algn="just"/>
            <a:r>
              <a:rPr lang="en-ID" dirty="0">
                <a:solidFill>
                  <a:srgbClr val="717AAA"/>
                </a:solidFill>
              </a:rPr>
              <a:t>	</a:t>
            </a:r>
            <a:r>
              <a:rPr lang="en-ID" dirty="0">
                <a:solidFill>
                  <a:schemeClr val="accent2">
                    <a:lumMod val="25000"/>
                  </a:schemeClr>
                </a:solidFill>
              </a:rPr>
              <a:t>Dari </a:t>
            </a:r>
            <a:r>
              <a:rPr lang="en-ID" dirty="0" err="1">
                <a:solidFill>
                  <a:schemeClr val="accent2">
                    <a:lumMod val="25000"/>
                  </a:schemeClr>
                </a:solidFill>
              </a:rPr>
              <a:t>hasil</a:t>
            </a:r>
            <a:r>
              <a:rPr lang="en-ID" dirty="0">
                <a:solidFill>
                  <a:schemeClr val="accent2">
                    <a:lumMod val="25000"/>
                  </a:schemeClr>
                </a:solidFill>
              </a:rPr>
              <a:t> di </a:t>
            </a:r>
            <a:r>
              <a:rPr lang="en-ID" dirty="0" err="1">
                <a:solidFill>
                  <a:schemeClr val="accent2">
                    <a:lumMod val="25000"/>
                  </a:schemeClr>
                </a:solidFill>
              </a:rPr>
              <a:t>atas</a:t>
            </a:r>
            <a:r>
              <a:rPr lang="en-ID" dirty="0">
                <a:solidFill>
                  <a:schemeClr val="accent2">
                    <a:lumMod val="25000"/>
                  </a:schemeClr>
                </a:solidFill>
              </a:rPr>
              <a:t>, </a:t>
            </a:r>
            <a:r>
              <a:rPr lang="en-ID" dirty="0" err="1">
                <a:solidFill>
                  <a:schemeClr val="accent2">
                    <a:lumMod val="25000"/>
                  </a:schemeClr>
                </a:solidFill>
              </a:rPr>
              <a:t>terlihat</a:t>
            </a:r>
            <a:r>
              <a:rPr lang="en-ID" dirty="0">
                <a:solidFill>
                  <a:schemeClr val="accent2">
                    <a:lumMod val="25000"/>
                  </a:schemeClr>
                </a:solidFill>
              </a:rPr>
              <a:t> </a:t>
            </a:r>
            <a:r>
              <a:rPr lang="en-ID" dirty="0" err="1">
                <a:solidFill>
                  <a:schemeClr val="accent2">
                    <a:lumMod val="25000"/>
                  </a:schemeClr>
                </a:solidFill>
              </a:rPr>
              <a:t>bahwa</a:t>
            </a:r>
            <a:r>
              <a:rPr lang="en-ID" dirty="0">
                <a:solidFill>
                  <a:schemeClr val="accent2">
                    <a:lumMod val="25000"/>
                  </a:schemeClr>
                </a:solidFill>
              </a:rPr>
              <a:t> SVM </a:t>
            </a:r>
            <a:r>
              <a:rPr lang="en-ID" dirty="0" err="1">
                <a:solidFill>
                  <a:schemeClr val="accent2">
                    <a:lumMod val="25000"/>
                  </a:schemeClr>
                </a:solidFill>
              </a:rPr>
              <a:t>memberikan</a:t>
            </a:r>
            <a:r>
              <a:rPr lang="en-ID" dirty="0">
                <a:solidFill>
                  <a:schemeClr val="accent2">
                    <a:lumMod val="25000"/>
                  </a:schemeClr>
                </a:solidFill>
              </a:rPr>
              <a:t> </a:t>
            </a:r>
            <a:r>
              <a:rPr lang="en-ID" dirty="0" err="1">
                <a:solidFill>
                  <a:schemeClr val="accent2">
                    <a:lumMod val="25000"/>
                  </a:schemeClr>
                </a:solidFill>
              </a:rPr>
              <a:t>hasil</a:t>
            </a:r>
            <a:r>
              <a:rPr lang="en-ID" dirty="0">
                <a:solidFill>
                  <a:schemeClr val="accent2">
                    <a:lumMod val="25000"/>
                  </a:schemeClr>
                </a:solidFill>
              </a:rPr>
              <a:t> </a:t>
            </a:r>
            <a:r>
              <a:rPr lang="en-ID" dirty="0" err="1">
                <a:solidFill>
                  <a:schemeClr val="accent2">
                    <a:lumMod val="25000"/>
                  </a:schemeClr>
                </a:solidFill>
              </a:rPr>
              <a:t>terbaik</a:t>
            </a:r>
            <a:r>
              <a:rPr lang="en-ID" dirty="0">
                <a:solidFill>
                  <a:schemeClr val="accent2">
                    <a:lumMod val="25000"/>
                  </a:schemeClr>
                </a:solidFill>
              </a:rPr>
              <a:t> </a:t>
            </a:r>
            <a:r>
              <a:rPr lang="en-ID" dirty="0" err="1">
                <a:solidFill>
                  <a:schemeClr val="accent2">
                    <a:lumMod val="25000"/>
                  </a:schemeClr>
                </a:solidFill>
              </a:rPr>
              <a:t>dengan</a:t>
            </a:r>
            <a:r>
              <a:rPr lang="en-ID" dirty="0">
                <a:solidFill>
                  <a:schemeClr val="accent2">
                    <a:lumMod val="25000"/>
                  </a:schemeClr>
                </a:solidFill>
              </a:rPr>
              <a:t> </a:t>
            </a:r>
            <a:r>
              <a:rPr lang="en-ID" dirty="0" err="1">
                <a:solidFill>
                  <a:schemeClr val="accent2">
                    <a:lumMod val="25000"/>
                  </a:schemeClr>
                </a:solidFill>
              </a:rPr>
              <a:t>akurasi</a:t>
            </a:r>
            <a:r>
              <a:rPr lang="en-ID" dirty="0">
                <a:solidFill>
                  <a:schemeClr val="accent2">
                    <a:lumMod val="25000"/>
                  </a:schemeClr>
                </a:solidFill>
              </a:rPr>
              <a:t> dan </a:t>
            </a:r>
            <a:r>
              <a:rPr lang="en-ID" dirty="0" err="1">
                <a:solidFill>
                  <a:schemeClr val="accent2">
                    <a:lumMod val="25000"/>
                  </a:schemeClr>
                </a:solidFill>
              </a:rPr>
              <a:t>metrik</a:t>
            </a:r>
            <a:r>
              <a:rPr lang="en-ID" dirty="0">
                <a:solidFill>
                  <a:schemeClr val="accent2">
                    <a:lumMod val="25000"/>
                  </a:schemeClr>
                </a:solidFill>
              </a:rPr>
              <a:t> </a:t>
            </a:r>
            <a:r>
              <a:rPr lang="en-ID" dirty="0" err="1">
                <a:solidFill>
                  <a:schemeClr val="accent2">
                    <a:lumMod val="25000"/>
                  </a:schemeClr>
                </a:solidFill>
              </a:rPr>
              <a:t>evaluasi</a:t>
            </a:r>
            <a:r>
              <a:rPr lang="en-ID" dirty="0">
                <a:solidFill>
                  <a:schemeClr val="accent2">
                    <a:lumMod val="25000"/>
                  </a:schemeClr>
                </a:solidFill>
              </a:rPr>
              <a:t> </a:t>
            </a:r>
            <a:r>
              <a:rPr lang="en-ID" dirty="0" err="1">
                <a:solidFill>
                  <a:schemeClr val="accent2">
                    <a:lumMod val="25000"/>
                  </a:schemeClr>
                </a:solidFill>
              </a:rPr>
              <a:t>sempurna</a:t>
            </a:r>
            <a:r>
              <a:rPr lang="en-ID" dirty="0">
                <a:solidFill>
                  <a:schemeClr val="accent2">
                    <a:lumMod val="25000"/>
                  </a:schemeClr>
                </a:solidFill>
              </a:rPr>
              <a:t> </a:t>
            </a:r>
            <a:r>
              <a:rPr lang="en-ID" dirty="0" err="1">
                <a:solidFill>
                  <a:schemeClr val="accent2">
                    <a:lumMod val="25000"/>
                  </a:schemeClr>
                </a:solidFill>
              </a:rPr>
              <a:t>tanpa</a:t>
            </a:r>
            <a:r>
              <a:rPr lang="en-ID" dirty="0">
                <a:solidFill>
                  <a:schemeClr val="accent2">
                    <a:lumMod val="25000"/>
                  </a:schemeClr>
                </a:solidFill>
              </a:rPr>
              <a:t> </a:t>
            </a:r>
            <a:r>
              <a:rPr lang="en-ID" dirty="0" err="1">
                <a:solidFill>
                  <a:schemeClr val="accent2">
                    <a:lumMod val="25000"/>
                  </a:schemeClr>
                </a:solidFill>
              </a:rPr>
              <a:t>kesalahan</a:t>
            </a:r>
            <a:r>
              <a:rPr lang="en-ID" dirty="0">
                <a:solidFill>
                  <a:schemeClr val="accent2">
                    <a:lumMod val="25000"/>
                  </a:schemeClr>
                </a:solidFill>
              </a:rPr>
              <a:t> </a:t>
            </a:r>
            <a:r>
              <a:rPr lang="en-ID" dirty="0" err="1">
                <a:solidFill>
                  <a:schemeClr val="accent2">
                    <a:lumMod val="25000"/>
                  </a:schemeClr>
                </a:solidFill>
              </a:rPr>
              <a:t>prediksi</a:t>
            </a:r>
            <a:r>
              <a:rPr lang="en-ID" dirty="0">
                <a:solidFill>
                  <a:schemeClr val="accent2">
                    <a:lumMod val="25000"/>
                  </a:schemeClr>
                </a:solidFill>
              </a:rPr>
              <a:t>. KNN juga </a:t>
            </a:r>
            <a:r>
              <a:rPr lang="en-ID" dirty="0" err="1">
                <a:solidFill>
                  <a:schemeClr val="accent2">
                    <a:lumMod val="25000"/>
                  </a:schemeClr>
                </a:solidFill>
              </a:rPr>
              <a:t>menunjukkan</a:t>
            </a:r>
            <a:r>
              <a:rPr lang="en-ID" dirty="0">
                <a:solidFill>
                  <a:schemeClr val="accent2">
                    <a:lumMod val="25000"/>
                  </a:schemeClr>
                </a:solidFill>
              </a:rPr>
              <a:t> </a:t>
            </a:r>
            <a:r>
              <a:rPr lang="en-ID" dirty="0" err="1">
                <a:solidFill>
                  <a:schemeClr val="accent2">
                    <a:lumMod val="25000"/>
                  </a:schemeClr>
                </a:solidFill>
              </a:rPr>
              <a:t>kinerja</a:t>
            </a:r>
            <a:r>
              <a:rPr lang="en-ID" dirty="0">
                <a:solidFill>
                  <a:schemeClr val="accent2">
                    <a:lumMod val="25000"/>
                  </a:schemeClr>
                </a:solidFill>
              </a:rPr>
              <a:t> yang sangat </a:t>
            </a:r>
            <a:r>
              <a:rPr lang="en-ID" dirty="0" err="1">
                <a:solidFill>
                  <a:schemeClr val="accent2">
                    <a:lumMod val="25000"/>
                  </a:schemeClr>
                </a:solidFill>
              </a:rPr>
              <a:t>baik</a:t>
            </a:r>
            <a:r>
              <a:rPr lang="en-ID" dirty="0">
                <a:solidFill>
                  <a:schemeClr val="accent2">
                    <a:lumMod val="25000"/>
                  </a:schemeClr>
                </a:solidFill>
              </a:rPr>
              <a:t> </a:t>
            </a:r>
            <a:r>
              <a:rPr lang="en-ID" dirty="0" err="1">
                <a:solidFill>
                  <a:schemeClr val="accent2">
                    <a:lumMod val="25000"/>
                  </a:schemeClr>
                </a:solidFill>
              </a:rPr>
              <a:t>dengan</a:t>
            </a:r>
            <a:r>
              <a:rPr lang="en-ID" dirty="0">
                <a:solidFill>
                  <a:schemeClr val="accent2">
                    <a:lumMod val="25000"/>
                  </a:schemeClr>
                </a:solidFill>
              </a:rPr>
              <a:t> </a:t>
            </a:r>
            <a:r>
              <a:rPr lang="en-ID" dirty="0" err="1">
                <a:solidFill>
                  <a:schemeClr val="accent2">
                    <a:lumMod val="25000"/>
                  </a:schemeClr>
                </a:solidFill>
              </a:rPr>
              <a:t>hanya</a:t>
            </a:r>
            <a:r>
              <a:rPr lang="en-ID" dirty="0">
                <a:solidFill>
                  <a:schemeClr val="accent2">
                    <a:lumMod val="25000"/>
                  </a:schemeClr>
                </a:solidFill>
              </a:rPr>
              <a:t> </a:t>
            </a:r>
            <a:r>
              <a:rPr lang="en-ID" dirty="0" err="1">
                <a:solidFill>
                  <a:schemeClr val="accent2">
                    <a:lumMod val="25000"/>
                  </a:schemeClr>
                </a:solidFill>
              </a:rPr>
              <a:t>satu</a:t>
            </a:r>
            <a:r>
              <a:rPr lang="en-ID" dirty="0">
                <a:solidFill>
                  <a:schemeClr val="accent2">
                    <a:lumMod val="25000"/>
                  </a:schemeClr>
                </a:solidFill>
              </a:rPr>
              <a:t> </a:t>
            </a:r>
            <a:r>
              <a:rPr lang="en-ID" dirty="0" err="1">
                <a:solidFill>
                  <a:schemeClr val="accent2">
                    <a:lumMod val="25000"/>
                  </a:schemeClr>
                </a:solidFill>
              </a:rPr>
              <a:t>kesalahan</a:t>
            </a:r>
            <a:r>
              <a:rPr lang="en-ID" dirty="0">
                <a:solidFill>
                  <a:schemeClr val="accent2">
                    <a:lumMod val="25000"/>
                  </a:schemeClr>
                </a:solidFill>
              </a:rPr>
              <a:t>. </a:t>
            </a:r>
            <a:r>
              <a:rPr lang="en-ID" dirty="0" err="1">
                <a:solidFill>
                  <a:schemeClr val="accent2">
                    <a:lumMod val="25000"/>
                  </a:schemeClr>
                </a:solidFill>
              </a:rPr>
              <a:t>Sementara</a:t>
            </a:r>
            <a:r>
              <a:rPr lang="en-ID" dirty="0">
                <a:solidFill>
                  <a:schemeClr val="accent2">
                    <a:lumMod val="25000"/>
                  </a:schemeClr>
                </a:solidFill>
              </a:rPr>
              <a:t> </a:t>
            </a:r>
            <a:r>
              <a:rPr lang="en-ID" dirty="0" err="1">
                <a:solidFill>
                  <a:schemeClr val="accent2">
                    <a:lumMod val="25000"/>
                  </a:schemeClr>
                </a:solidFill>
              </a:rPr>
              <a:t>itu</a:t>
            </a:r>
            <a:r>
              <a:rPr lang="en-ID" dirty="0">
                <a:solidFill>
                  <a:schemeClr val="accent2">
                    <a:lumMod val="25000"/>
                  </a:schemeClr>
                </a:solidFill>
              </a:rPr>
              <a:t>, Decision Tree </a:t>
            </a:r>
            <a:r>
              <a:rPr lang="en-ID" dirty="0" err="1">
                <a:solidFill>
                  <a:schemeClr val="accent2">
                    <a:lumMod val="25000"/>
                  </a:schemeClr>
                </a:solidFill>
              </a:rPr>
              <a:t>masih</a:t>
            </a:r>
            <a:r>
              <a:rPr lang="en-ID" dirty="0">
                <a:solidFill>
                  <a:schemeClr val="accent2">
                    <a:lumMod val="25000"/>
                  </a:schemeClr>
                </a:solidFill>
              </a:rPr>
              <a:t> </a:t>
            </a:r>
            <a:r>
              <a:rPr lang="en-ID" dirty="0" err="1">
                <a:solidFill>
                  <a:schemeClr val="accent2">
                    <a:lumMod val="25000"/>
                  </a:schemeClr>
                </a:solidFill>
              </a:rPr>
              <a:t>cukup</a:t>
            </a:r>
            <a:r>
              <a:rPr lang="en-ID" dirty="0">
                <a:solidFill>
                  <a:schemeClr val="accent2">
                    <a:lumMod val="25000"/>
                  </a:schemeClr>
                </a:solidFill>
              </a:rPr>
              <a:t> </a:t>
            </a:r>
            <a:r>
              <a:rPr lang="en-ID" dirty="0" err="1">
                <a:solidFill>
                  <a:schemeClr val="accent2">
                    <a:lumMod val="25000"/>
                  </a:schemeClr>
                </a:solidFill>
              </a:rPr>
              <a:t>akurat</a:t>
            </a:r>
            <a:r>
              <a:rPr lang="en-ID" dirty="0">
                <a:solidFill>
                  <a:schemeClr val="accent2">
                    <a:lumMod val="25000"/>
                  </a:schemeClr>
                </a:solidFill>
              </a:rPr>
              <a:t> </a:t>
            </a:r>
            <a:r>
              <a:rPr lang="en-ID" dirty="0" err="1">
                <a:solidFill>
                  <a:schemeClr val="accent2">
                    <a:lumMod val="25000"/>
                  </a:schemeClr>
                </a:solidFill>
              </a:rPr>
              <a:t>meskipun</a:t>
            </a:r>
            <a:r>
              <a:rPr lang="en-ID" dirty="0">
                <a:solidFill>
                  <a:schemeClr val="accent2">
                    <a:lumMod val="25000"/>
                  </a:schemeClr>
                </a:solidFill>
              </a:rPr>
              <a:t> </a:t>
            </a:r>
            <a:r>
              <a:rPr lang="en-ID" dirty="0" err="1">
                <a:solidFill>
                  <a:schemeClr val="accent2">
                    <a:lumMod val="25000"/>
                  </a:schemeClr>
                </a:solidFill>
              </a:rPr>
              <a:t>terdapat</a:t>
            </a:r>
            <a:r>
              <a:rPr lang="en-ID" dirty="0">
                <a:solidFill>
                  <a:schemeClr val="accent2">
                    <a:lumMod val="25000"/>
                  </a:schemeClr>
                </a:solidFill>
              </a:rPr>
              <a:t> </a:t>
            </a:r>
            <a:r>
              <a:rPr lang="en-ID" dirty="0" err="1">
                <a:solidFill>
                  <a:schemeClr val="accent2">
                    <a:lumMod val="25000"/>
                  </a:schemeClr>
                </a:solidFill>
              </a:rPr>
              <a:t>beberapa</a:t>
            </a:r>
            <a:r>
              <a:rPr lang="en-ID" dirty="0">
                <a:solidFill>
                  <a:schemeClr val="accent2">
                    <a:lumMod val="25000"/>
                  </a:schemeClr>
                </a:solidFill>
              </a:rPr>
              <a:t> </a:t>
            </a:r>
            <a:r>
              <a:rPr lang="en-ID" dirty="0" err="1">
                <a:solidFill>
                  <a:schemeClr val="accent2">
                    <a:lumMod val="25000"/>
                  </a:schemeClr>
                </a:solidFill>
              </a:rPr>
              <a:t>kesalahan</a:t>
            </a:r>
            <a:r>
              <a:rPr lang="en-ID" dirty="0">
                <a:solidFill>
                  <a:schemeClr val="accent2">
                    <a:lumMod val="25000"/>
                  </a:schemeClr>
                </a:solidFill>
              </a:rPr>
              <a:t> pada </a:t>
            </a:r>
            <a:r>
              <a:rPr lang="en-ID" dirty="0" err="1">
                <a:solidFill>
                  <a:schemeClr val="accent2">
                    <a:lumMod val="25000"/>
                  </a:schemeClr>
                </a:solidFill>
              </a:rPr>
              <a:t>kelas</a:t>
            </a:r>
            <a:r>
              <a:rPr lang="en-ID" dirty="0">
                <a:solidFill>
                  <a:schemeClr val="accent2">
                    <a:lumMod val="25000"/>
                  </a:schemeClr>
                </a:solidFill>
              </a:rPr>
              <a:t> 0. Naïve Bayes </a:t>
            </a:r>
            <a:r>
              <a:rPr lang="en-ID" dirty="0" err="1">
                <a:solidFill>
                  <a:schemeClr val="accent2">
                    <a:lumMod val="25000"/>
                  </a:schemeClr>
                </a:solidFill>
              </a:rPr>
              <a:t>menunjukkan</a:t>
            </a:r>
            <a:r>
              <a:rPr lang="en-ID" dirty="0">
                <a:solidFill>
                  <a:schemeClr val="accent2">
                    <a:lumMod val="25000"/>
                  </a:schemeClr>
                </a:solidFill>
              </a:rPr>
              <a:t> </a:t>
            </a:r>
            <a:r>
              <a:rPr lang="en-ID" dirty="0" err="1">
                <a:solidFill>
                  <a:schemeClr val="accent2">
                    <a:lumMod val="25000"/>
                  </a:schemeClr>
                </a:solidFill>
              </a:rPr>
              <a:t>performa</a:t>
            </a:r>
            <a:r>
              <a:rPr lang="en-ID" dirty="0">
                <a:solidFill>
                  <a:schemeClr val="accent2">
                    <a:lumMod val="25000"/>
                  </a:schemeClr>
                </a:solidFill>
              </a:rPr>
              <a:t> paling </a:t>
            </a:r>
            <a:r>
              <a:rPr lang="en-ID" dirty="0" err="1">
                <a:solidFill>
                  <a:schemeClr val="accent2">
                    <a:lumMod val="25000"/>
                  </a:schemeClr>
                </a:solidFill>
              </a:rPr>
              <a:t>rendah</a:t>
            </a:r>
            <a:r>
              <a:rPr lang="en-ID" dirty="0">
                <a:solidFill>
                  <a:schemeClr val="accent2">
                    <a:lumMod val="25000"/>
                  </a:schemeClr>
                </a:solidFill>
              </a:rPr>
              <a:t> di </a:t>
            </a:r>
            <a:r>
              <a:rPr lang="en-ID" dirty="0" err="1">
                <a:solidFill>
                  <a:schemeClr val="accent2">
                    <a:lumMod val="25000"/>
                  </a:schemeClr>
                </a:solidFill>
              </a:rPr>
              <a:t>antara</a:t>
            </a:r>
            <a:r>
              <a:rPr lang="en-ID" dirty="0">
                <a:solidFill>
                  <a:schemeClr val="accent2">
                    <a:lumMod val="25000"/>
                  </a:schemeClr>
                </a:solidFill>
              </a:rPr>
              <a:t> </a:t>
            </a:r>
            <a:r>
              <a:rPr lang="en-ID" dirty="0" err="1">
                <a:solidFill>
                  <a:schemeClr val="accent2">
                    <a:lumMod val="25000"/>
                  </a:schemeClr>
                </a:solidFill>
              </a:rPr>
              <a:t>keempat</a:t>
            </a:r>
            <a:r>
              <a:rPr lang="en-ID" dirty="0">
                <a:solidFill>
                  <a:schemeClr val="accent2">
                    <a:lumMod val="25000"/>
                  </a:schemeClr>
                </a:solidFill>
              </a:rPr>
              <a:t> model, </a:t>
            </a:r>
            <a:r>
              <a:rPr lang="en-ID" dirty="0" err="1">
                <a:solidFill>
                  <a:schemeClr val="accent2">
                    <a:lumMod val="25000"/>
                  </a:schemeClr>
                </a:solidFill>
              </a:rPr>
              <a:t>terutama</a:t>
            </a:r>
            <a:r>
              <a:rPr lang="en-ID" dirty="0">
                <a:solidFill>
                  <a:schemeClr val="accent2">
                    <a:lumMod val="25000"/>
                  </a:schemeClr>
                </a:solidFill>
              </a:rPr>
              <a:t> </a:t>
            </a:r>
            <a:r>
              <a:rPr lang="en-ID" dirty="0" err="1">
                <a:solidFill>
                  <a:schemeClr val="accent2">
                    <a:lumMod val="25000"/>
                  </a:schemeClr>
                </a:solidFill>
              </a:rPr>
              <a:t>dalam</a:t>
            </a:r>
            <a:r>
              <a:rPr lang="en-ID" dirty="0">
                <a:solidFill>
                  <a:schemeClr val="accent2">
                    <a:lumMod val="25000"/>
                  </a:schemeClr>
                </a:solidFill>
              </a:rPr>
              <a:t> </a:t>
            </a:r>
            <a:r>
              <a:rPr lang="en-ID" dirty="0" err="1">
                <a:solidFill>
                  <a:schemeClr val="accent2">
                    <a:lumMod val="25000"/>
                  </a:schemeClr>
                </a:solidFill>
              </a:rPr>
              <a:t>mengenali</a:t>
            </a:r>
            <a:r>
              <a:rPr lang="en-ID" dirty="0">
                <a:solidFill>
                  <a:schemeClr val="accent2">
                    <a:lumMod val="25000"/>
                  </a:schemeClr>
                </a:solidFill>
              </a:rPr>
              <a:t> </a:t>
            </a:r>
            <a:r>
              <a:rPr lang="en-ID" dirty="0" err="1">
                <a:solidFill>
                  <a:schemeClr val="accent2">
                    <a:lumMod val="25000"/>
                  </a:schemeClr>
                </a:solidFill>
              </a:rPr>
              <a:t>kelas</a:t>
            </a:r>
            <a:r>
              <a:rPr lang="en-ID" dirty="0">
                <a:solidFill>
                  <a:schemeClr val="accent2">
                    <a:lumMod val="25000"/>
                  </a:schemeClr>
                </a:solidFill>
              </a:rPr>
              <a:t> 1. Oleh </a:t>
            </a:r>
            <a:r>
              <a:rPr lang="en-ID" dirty="0" err="1">
                <a:solidFill>
                  <a:schemeClr val="accent2">
                    <a:lumMod val="25000"/>
                  </a:schemeClr>
                </a:solidFill>
              </a:rPr>
              <a:t>karena</a:t>
            </a:r>
            <a:r>
              <a:rPr lang="en-ID" dirty="0">
                <a:solidFill>
                  <a:schemeClr val="accent2">
                    <a:lumMod val="25000"/>
                  </a:schemeClr>
                </a:solidFill>
              </a:rPr>
              <a:t> </a:t>
            </a:r>
            <a:r>
              <a:rPr lang="en-ID" dirty="0" err="1">
                <a:solidFill>
                  <a:schemeClr val="accent2">
                    <a:lumMod val="25000"/>
                  </a:schemeClr>
                </a:solidFill>
              </a:rPr>
              <a:t>itu</a:t>
            </a:r>
            <a:r>
              <a:rPr lang="en-ID" dirty="0">
                <a:solidFill>
                  <a:schemeClr val="accent2">
                    <a:lumMod val="25000"/>
                  </a:schemeClr>
                </a:solidFill>
              </a:rPr>
              <a:t>, </a:t>
            </a:r>
            <a:r>
              <a:rPr lang="en-ID" dirty="0" err="1">
                <a:solidFill>
                  <a:schemeClr val="accent2">
                    <a:lumMod val="25000"/>
                  </a:schemeClr>
                </a:solidFill>
              </a:rPr>
              <a:t>dari</a:t>
            </a:r>
            <a:r>
              <a:rPr lang="en-ID" dirty="0">
                <a:solidFill>
                  <a:schemeClr val="accent2">
                    <a:lumMod val="25000"/>
                  </a:schemeClr>
                </a:solidFill>
              </a:rPr>
              <a:t> </a:t>
            </a:r>
            <a:r>
              <a:rPr lang="en-ID" dirty="0" err="1">
                <a:solidFill>
                  <a:schemeClr val="accent2">
                    <a:lumMod val="25000"/>
                  </a:schemeClr>
                </a:solidFill>
              </a:rPr>
              <a:t>keempat</a:t>
            </a:r>
            <a:r>
              <a:rPr lang="en-ID" dirty="0">
                <a:solidFill>
                  <a:schemeClr val="accent2">
                    <a:lumMod val="25000"/>
                  </a:schemeClr>
                </a:solidFill>
              </a:rPr>
              <a:t> </a:t>
            </a:r>
            <a:r>
              <a:rPr lang="en-ID" dirty="0" err="1">
                <a:solidFill>
                  <a:schemeClr val="accent2">
                    <a:lumMod val="25000"/>
                  </a:schemeClr>
                </a:solidFill>
              </a:rPr>
              <a:t>metode</a:t>
            </a:r>
            <a:r>
              <a:rPr lang="en-ID" dirty="0">
                <a:solidFill>
                  <a:schemeClr val="accent2">
                    <a:lumMod val="25000"/>
                  </a:schemeClr>
                </a:solidFill>
              </a:rPr>
              <a:t> yang </a:t>
            </a:r>
            <a:r>
              <a:rPr lang="en-ID" dirty="0" err="1">
                <a:solidFill>
                  <a:schemeClr val="accent2">
                    <a:lumMod val="25000"/>
                  </a:schemeClr>
                </a:solidFill>
              </a:rPr>
              <a:t>diuji</a:t>
            </a:r>
            <a:r>
              <a:rPr lang="en-ID" dirty="0">
                <a:solidFill>
                  <a:schemeClr val="accent2">
                    <a:lumMod val="25000"/>
                  </a:schemeClr>
                </a:solidFill>
              </a:rPr>
              <a:t>, SVM </a:t>
            </a:r>
            <a:r>
              <a:rPr lang="en-ID" dirty="0" err="1">
                <a:solidFill>
                  <a:schemeClr val="accent2">
                    <a:lumMod val="25000"/>
                  </a:schemeClr>
                </a:solidFill>
              </a:rPr>
              <a:t>merupakan</a:t>
            </a:r>
            <a:r>
              <a:rPr lang="en-ID" dirty="0">
                <a:solidFill>
                  <a:schemeClr val="accent2">
                    <a:lumMod val="25000"/>
                  </a:schemeClr>
                </a:solidFill>
              </a:rPr>
              <a:t> model paling </a:t>
            </a:r>
            <a:r>
              <a:rPr lang="en-ID" dirty="0" err="1">
                <a:solidFill>
                  <a:schemeClr val="accent2">
                    <a:lumMod val="25000"/>
                  </a:schemeClr>
                </a:solidFill>
              </a:rPr>
              <a:t>efektif</a:t>
            </a:r>
            <a:r>
              <a:rPr lang="en-ID" dirty="0">
                <a:solidFill>
                  <a:schemeClr val="accent2">
                    <a:lumMod val="25000"/>
                  </a:schemeClr>
                </a:solidFill>
              </a:rPr>
              <a:t> </a:t>
            </a:r>
            <a:r>
              <a:rPr lang="en-ID" dirty="0" err="1">
                <a:solidFill>
                  <a:schemeClr val="accent2">
                    <a:lumMod val="25000"/>
                  </a:schemeClr>
                </a:solidFill>
              </a:rPr>
              <a:t>untuk</a:t>
            </a:r>
            <a:r>
              <a:rPr lang="en-ID" dirty="0">
                <a:solidFill>
                  <a:schemeClr val="accent2">
                    <a:lumMod val="25000"/>
                  </a:schemeClr>
                </a:solidFill>
              </a:rPr>
              <a:t> </a:t>
            </a:r>
            <a:r>
              <a:rPr lang="en-ID" dirty="0" err="1">
                <a:solidFill>
                  <a:schemeClr val="accent2">
                    <a:lumMod val="25000"/>
                  </a:schemeClr>
                </a:solidFill>
              </a:rPr>
              <a:t>mendeteksi</a:t>
            </a:r>
            <a:r>
              <a:rPr lang="en-ID" dirty="0">
                <a:solidFill>
                  <a:schemeClr val="accent2">
                    <a:lumMod val="25000"/>
                  </a:schemeClr>
                </a:solidFill>
              </a:rPr>
              <a:t> </a:t>
            </a:r>
            <a:r>
              <a:rPr lang="en-ID" dirty="0" err="1">
                <a:solidFill>
                  <a:schemeClr val="accent2">
                    <a:lumMod val="25000"/>
                  </a:schemeClr>
                </a:solidFill>
              </a:rPr>
              <a:t>keaslian</a:t>
            </a:r>
            <a:r>
              <a:rPr lang="en-ID" dirty="0">
                <a:solidFill>
                  <a:schemeClr val="accent2">
                    <a:lumMod val="25000"/>
                  </a:schemeClr>
                </a:solidFill>
              </a:rPr>
              <a:t> uang </a:t>
            </a:r>
            <a:r>
              <a:rPr lang="en-ID" dirty="0" err="1">
                <a:solidFill>
                  <a:schemeClr val="accent2">
                    <a:lumMod val="25000"/>
                  </a:schemeClr>
                </a:solidFill>
              </a:rPr>
              <a:t>berdasarkan</a:t>
            </a:r>
            <a:r>
              <a:rPr lang="en-ID" dirty="0">
                <a:solidFill>
                  <a:schemeClr val="accent2">
                    <a:lumMod val="25000"/>
                  </a:schemeClr>
                </a:solidFill>
              </a:rPr>
              <a:t> dataset </a:t>
            </a:r>
            <a:r>
              <a:rPr lang="en-ID" dirty="0" err="1">
                <a:solidFill>
                  <a:schemeClr val="accent2">
                    <a:lumMod val="25000"/>
                  </a:schemeClr>
                </a:solidFill>
              </a:rPr>
              <a:t>ini</a:t>
            </a:r>
            <a:r>
              <a:rPr lang="en-ID" dirty="0">
                <a:solidFill>
                  <a:schemeClr val="accent2">
                    <a:lumMod val="25000"/>
                  </a:schemeClr>
                </a:solidFill>
              </a:rPr>
              <a:t>.</a:t>
            </a:r>
          </a:p>
          <a:p>
            <a:endParaRPr lang="en-ID" dirty="0"/>
          </a:p>
        </p:txBody>
      </p:sp>
    </p:spTree>
    <p:extLst>
      <p:ext uri="{BB962C8B-B14F-4D97-AF65-F5344CB8AC3E}">
        <p14:creationId xmlns:p14="http://schemas.microsoft.com/office/powerpoint/2010/main" val="36046306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612648" y="1600200"/>
            <a:ext cx="10991088" cy="3657600"/>
          </a:xfrm>
          <a:noFill/>
        </p:spPr>
        <p:txBody>
          <a:bodyPr anchor="ctr">
            <a:noAutofit/>
          </a:bodyPr>
          <a:lstStyle/>
          <a:p>
            <a:r>
              <a:rPr lang="en-US" dirty="0"/>
              <a:t>KESIMPULAN</a:t>
            </a:r>
          </a:p>
        </p:txBody>
      </p:sp>
    </p:spTree>
    <p:extLst>
      <p:ext uri="{BB962C8B-B14F-4D97-AF65-F5344CB8AC3E}">
        <p14:creationId xmlns:p14="http://schemas.microsoft.com/office/powerpoint/2010/main" val="30580855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3800000" scaled="0"/>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948542-FCE1-3AE6-C6C9-17975609DF70}"/>
              </a:ext>
            </a:extLst>
          </p:cNvPr>
          <p:cNvSpPr>
            <a:spLocks noGrp="1"/>
          </p:cNvSpPr>
          <p:nvPr>
            <p:ph idx="1"/>
          </p:nvPr>
        </p:nvSpPr>
        <p:spPr>
          <a:xfrm>
            <a:off x="1897849" y="1276643"/>
            <a:ext cx="8396302" cy="4304714"/>
          </a:xfrm>
          <a:noFill/>
        </p:spPr>
        <p:txBody>
          <a:bodyPr vert="horz" lIns="91440" tIns="45720" rIns="91440" bIns="45720" rtlCol="0" anchor="t">
            <a:normAutofit/>
          </a:bodyPr>
          <a:lstStyle/>
          <a:p>
            <a:pPr algn="ctr">
              <a:lnSpc>
                <a:spcPct val="150000"/>
              </a:lnSpc>
            </a:pPr>
            <a:r>
              <a:rPr lang="en-ID" dirty="0" err="1"/>
              <a:t>Berdasarkan</a:t>
            </a:r>
            <a:r>
              <a:rPr lang="en-ID" dirty="0"/>
              <a:t> </a:t>
            </a:r>
            <a:r>
              <a:rPr lang="en-ID" dirty="0" err="1"/>
              <a:t>evaluasi</a:t>
            </a:r>
            <a:r>
              <a:rPr lang="en-ID" dirty="0"/>
              <a:t> </a:t>
            </a:r>
            <a:r>
              <a:rPr lang="en-ID" dirty="0" err="1"/>
              <a:t>terhadap</a:t>
            </a:r>
            <a:r>
              <a:rPr lang="en-ID" dirty="0"/>
              <a:t> </a:t>
            </a:r>
            <a:r>
              <a:rPr lang="en-ID" dirty="0" err="1"/>
              <a:t>empat</a:t>
            </a:r>
            <a:r>
              <a:rPr lang="en-ID" dirty="0"/>
              <a:t> model </a:t>
            </a:r>
            <a:r>
              <a:rPr lang="en-ID" dirty="0" err="1"/>
              <a:t>klasifikasi</a:t>
            </a:r>
            <a:r>
              <a:rPr lang="en-ID" dirty="0"/>
              <a:t> Decision Tree, KNN, Naïve Bayes, dan SVM </a:t>
            </a:r>
            <a:r>
              <a:rPr lang="en-ID" dirty="0" err="1"/>
              <a:t>dapat</a:t>
            </a:r>
            <a:r>
              <a:rPr lang="en-ID" dirty="0"/>
              <a:t> </a:t>
            </a:r>
            <a:r>
              <a:rPr lang="en-ID" dirty="0" err="1"/>
              <a:t>disimpulkan</a:t>
            </a:r>
            <a:r>
              <a:rPr lang="en-ID" dirty="0"/>
              <a:t> </a:t>
            </a:r>
            <a:r>
              <a:rPr lang="en-ID" dirty="0" err="1"/>
              <a:t>bahwa</a:t>
            </a:r>
            <a:r>
              <a:rPr lang="en-ID" dirty="0"/>
              <a:t> masing-masing </a:t>
            </a:r>
            <a:r>
              <a:rPr lang="en-ID" dirty="0" err="1"/>
              <a:t>memiliki</a:t>
            </a:r>
            <a:r>
              <a:rPr lang="en-ID" dirty="0"/>
              <a:t> </a:t>
            </a:r>
            <a:r>
              <a:rPr lang="en-ID" dirty="0" err="1"/>
              <a:t>kelebihan</a:t>
            </a:r>
            <a:r>
              <a:rPr lang="en-ID" dirty="0"/>
              <a:t> dan </a:t>
            </a:r>
            <a:r>
              <a:rPr lang="en-ID" dirty="0" err="1"/>
              <a:t>kekurangan</a:t>
            </a:r>
            <a:r>
              <a:rPr lang="en-ID" dirty="0"/>
              <a:t>. </a:t>
            </a:r>
            <a:r>
              <a:rPr lang="en-ID" b="1" dirty="0"/>
              <a:t>SVM</a:t>
            </a:r>
            <a:r>
              <a:rPr lang="en-ID" dirty="0"/>
              <a:t> </a:t>
            </a:r>
            <a:r>
              <a:rPr lang="en-ID" dirty="0" err="1"/>
              <a:t>menunjukkan</a:t>
            </a:r>
            <a:r>
              <a:rPr lang="en-ID" dirty="0"/>
              <a:t> </a:t>
            </a:r>
            <a:r>
              <a:rPr lang="en-ID" dirty="0" err="1"/>
              <a:t>performa</a:t>
            </a:r>
            <a:r>
              <a:rPr lang="en-ID" dirty="0"/>
              <a:t> </a:t>
            </a:r>
            <a:r>
              <a:rPr lang="en-ID" dirty="0" err="1"/>
              <a:t>terbaik</a:t>
            </a:r>
            <a:r>
              <a:rPr lang="en-ID" dirty="0"/>
              <a:t> </a:t>
            </a:r>
            <a:r>
              <a:rPr lang="en-ID" dirty="0" err="1"/>
              <a:t>dengan</a:t>
            </a:r>
            <a:r>
              <a:rPr lang="en-ID" dirty="0"/>
              <a:t> </a:t>
            </a:r>
            <a:r>
              <a:rPr lang="en-ID" b="1" dirty="0" err="1"/>
              <a:t>akurasi</a:t>
            </a:r>
            <a:r>
              <a:rPr lang="en-ID" b="1" dirty="0"/>
              <a:t> 100%</a:t>
            </a:r>
            <a:r>
              <a:rPr lang="en-ID" dirty="0"/>
              <a:t> </a:t>
            </a:r>
            <a:r>
              <a:rPr lang="en-ID" dirty="0" err="1"/>
              <a:t>tanpa</a:t>
            </a:r>
            <a:r>
              <a:rPr lang="en-ID" dirty="0"/>
              <a:t> </a:t>
            </a:r>
            <a:r>
              <a:rPr lang="en-ID" dirty="0" err="1"/>
              <a:t>kesalahan</a:t>
            </a:r>
            <a:r>
              <a:rPr lang="en-ID" dirty="0"/>
              <a:t> </a:t>
            </a:r>
            <a:r>
              <a:rPr lang="en-ID" dirty="0" err="1"/>
              <a:t>prediksi</a:t>
            </a:r>
            <a:r>
              <a:rPr lang="en-ID" dirty="0"/>
              <a:t>. </a:t>
            </a:r>
            <a:r>
              <a:rPr lang="en-ID" b="1" dirty="0"/>
              <a:t>KNN</a:t>
            </a:r>
            <a:r>
              <a:rPr lang="en-ID" dirty="0"/>
              <a:t> juga </a:t>
            </a:r>
            <a:r>
              <a:rPr lang="en-ID" dirty="0" err="1"/>
              <a:t>unggul</a:t>
            </a:r>
            <a:r>
              <a:rPr lang="en-ID" dirty="0"/>
              <a:t> </a:t>
            </a:r>
            <a:r>
              <a:rPr lang="en-ID" dirty="0" err="1"/>
              <a:t>dengan</a:t>
            </a:r>
            <a:r>
              <a:rPr lang="en-ID" dirty="0"/>
              <a:t> </a:t>
            </a:r>
            <a:r>
              <a:rPr lang="en-ID" b="1" dirty="0" err="1"/>
              <a:t>akurasi</a:t>
            </a:r>
            <a:r>
              <a:rPr lang="en-ID" b="1" dirty="0"/>
              <a:t> 99%</a:t>
            </a:r>
            <a:r>
              <a:rPr lang="en-ID" dirty="0"/>
              <a:t> dan </a:t>
            </a:r>
            <a:r>
              <a:rPr lang="en-ID" dirty="0" err="1"/>
              <a:t>hanya</a:t>
            </a:r>
            <a:r>
              <a:rPr lang="en-ID" dirty="0"/>
              <a:t> </a:t>
            </a:r>
            <a:r>
              <a:rPr lang="en-ID" dirty="0" err="1"/>
              <a:t>satu</a:t>
            </a:r>
            <a:r>
              <a:rPr lang="en-ID" dirty="0"/>
              <a:t> </a:t>
            </a:r>
            <a:r>
              <a:rPr lang="en-ID" dirty="0" err="1"/>
              <a:t>kesalahan</a:t>
            </a:r>
            <a:r>
              <a:rPr lang="en-ID" dirty="0"/>
              <a:t>. </a:t>
            </a:r>
            <a:r>
              <a:rPr lang="en-ID" b="1" dirty="0"/>
              <a:t>Decision Tree</a:t>
            </a:r>
            <a:r>
              <a:rPr lang="en-ID" dirty="0"/>
              <a:t> </a:t>
            </a:r>
            <a:r>
              <a:rPr lang="en-ID" dirty="0" err="1"/>
              <a:t>mencapai</a:t>
            </a:r>
            <a:r>
              <a:rPr lang="en-ID" dirty="0"/>
              <a:t> </a:t>
            </a:r>
            <a:r>
              <a:rPr lang="en-ID" b="1" dirty="0"/>
              <a:t>96%</a:t>
            </a:r>
            <a:r>
              <a:rPr lang="en-ID" dirty="0"/>
              <a:t>, </a:t>
            </a:r>
            <a:r>
              <a:rPr lang="en-ID" dirty="0" err="1"/>
              <a:t>namun</a:t>
            </a:r>
            <a:r>
              <a:rPr lang="en-ID" dirty="0"/>
              <a:t> </a:t>
            </a:r>
            <a:r>
              <a:rPr lang="en-ID" dirty="0" err="1"/>
              <a:t>masih</a:t>
            </a:r>
            <a:r>
              <a:rPr lang="en-ID" dirty="0"/>
              <a:t> </a:t>
            </a:r>
            <a:r>
              <a:rPr lang="en-ID" dirty="0" err="1"/>
              <a:t>terdapat</a:t>
            </a:r>
            <a:r>
              <a:rPr lang="en-ID" dirty="0"/>
              <a:t> 11 </a:t>
            </a:r>
            <a:r>
              <a:rPr lang="en-ID" dirty="0" err="1"/>
              <a:t>kesalahan</a:t>
            </a:r>
            <a:r>
              <a:rPr lang="en-ID" dirty="0"/>
              <a:t> </a:t>
            </a:r>
            <a:r>
              <a:rPr lang="en-ID" dirty="0" err="1"/>
              <a:t>klasifikasi</a:t>
            </a:r>
            <a:r>
              <a:rPr lang="en-ID" dirty="0"/>
              <a:t>. </a:t>
            </a:r>
            <a:r>
              <a:rPr lang="en-ID" dirty="0" err="1"/>
              <a:t>Sementara</a:t>
            </a:r>
            <a:r>
              <a:rPr lang="en-ID" dirty="0"/>
              <a:t> </a:t>
            </a:r>
            <a:r>
              <a:rPr lang="en-ID" dirty="0" err="1"/>
              <a:t>itu</a:t>
            </a:r>
            <a:r>
              <a:rPr lang="en-ID" dirty="0"/>
              <a:t>, </a:t>
            </a:r>
            <a:r>
              <a:rPr lang="en-ID" b="1" dirty="0"/>
              <a:t>Naïve Bayes</a:t>
            </a:r>
            <a:r>
              <a:rPr lang="en-ID" dirty="0"/>
              <a:t> </a:t>
            </a:r>
            <a:r>
              <a:rPr lang="en-ID" dirty="0" err="1"/>
              <a:t>memiliki</a:t>
            </a:r>
            <a:r>
              <a:rPr lang="en-ID" dirty="0"/>
              <a:t> </a:t>
            </a:r>
            <a:r>
              <a:rPr lang="en-ID" dirty="0" err="1"/>
              <a:t>akurasi</a:t>
            </a:r>
            <a:r>
              <a:rPr lang="en-ID" dirty="0"/>
              <a:t> </a:t>
            </a:r>
            <a:r>
              <a:rPr lang="en-ID" dirty="0" err="1"/>
              <a:t>terendah</a:t>
            </a:r>
            <a:r>
              <a:rPr lang="en-ID" dirty="0"/>
              <a:t>, </a:t>
            </a:r>
            <a:r>
              <a:rPr lang="en-ID" dirty="0" err="1"/>
              <a:t>yaitu</a:t>
            </a:r>
            <a:r>
              <a:rPr lang="en-ID" dirty="0"/>
              <a:t> </a:t>
            </a:r>
            <a:r>
              <a:rPr lang="en-ID" b="1" dirty="0"/>
              <a:t>85%</a:t>
            </a:r>
            <a:r>
              <a:rPr lang="en-ID" dirty="0"/>
              <a:t>, </a:t>
            </a:r>
            <a:r>
              <a:rPr lang="en-ID" dirty="0" err="1"/>
              <a:t>khususnya</a:t>
            </a:r>
            <a:r>
              <a:rPr lang="en-ID" dirty="0"/>
              <a:t> </a:t>
            </a:r>
            <a:r>
              <a:rPr lang="en-ID" dirty="0" err="1"/>
              <a:t>lemah</a:t>
            </a:r>
            <a:r>
              <a:rPr lang="en-ID" dirty="0"/>
              <a:t> </a:t>
            </a:r>
            <a:r>
              <a:rPr lang="en-ID" dirty="0" err="1"/>
              <a:t>dalam</a:t>
            </a:r>
            <a:r>
              <a:rPr lang="en-ID" dirty="0"/>
              <a:t> </a:t>
            </a:r>
            <a:r>
              <a:rPr lang="en-ID" dirty="0" err="1"/>
              <a:t>mendeteksi</a:t>
            </a:r>
            <a:r>
              <a:rPr lang="en-ID" dirty="0"/>
              <a:t> </a:t>
            </a:r>
            <a:r>
              <a:rPr lang="en-ID" dirty="0" err="1"/>
              <a:t>kelas</a:t>
            </a:r>
            <a:r>
              <a:rPr lang="en-ID" dirty="0"/>
              <a:t> 1. Hasil </a:t>
            </a:r>
            <a:r>
              <a:rPr lang="en-ID" dirty="0" err="1"/>
              <a:t>ini</a:t>
            </a:r>
            <a:r>
              <a:rPr lang="en-ID" dirty="0"/>
              <a:t> </a:t>
            </a:r>
            <a:r>
              <a:rPr lang="en-ID" dirty="0" err="1"/>
              <a:t>menegaskan</a:t>
            </a:r>
            <a:r>
              <a:rPr lang="en-ID" dirty="0"/>
              <a:t> </a:t>
            </a:r>
            <a:r>
              <a:rPr lang="en-ID" dirty="0" err="1"/>
              <a:t>pentingnya</a:t>
            </a:r>
            <a:r>
              <a:rPr lang="en-ID" dirty="0"/>
              <a:t> </a:t>
            </a:r>
            <a:r>
              <a:rPr lang="en-ID" dirty="0" err="1"/>
              <a:t>pemilihan</a:t>
            </a:r>
            <a:r>
              <a:rPr lang="en-ID" dirty="0"/>
              <a:t> model dan </a:t>
            </a:r>
            <a:r>
              <a:rPr lang="en-ID" dirty="0" err="1"/>
              <a:t>peran</a:t>
            </a:r>
            <a:r>
              <a:rPr lang="en-ID" dirty="0"/>
              <a:t> preprocessing </a:t>
            </a:r>
            <a:r>
              <a:rPr lang="en-ID" dirty="0" err="1"/>
              <a:t>seperti</a:t>
            </a:r>
            <a:r>
              <a:rPr lang="en-ID" dirty="0"/>
              <a:t> </a:t>
            </a:r>
            <a:r>
              <a:rPr lang="en-ID" dirty="0" err="1"/>
              <a:t>normalisasi</a:t>
            </a:r>
            <a:r>
              <a:rPr lang="en-ID" dirty="0"/>
              <a:t> </a:t>
            </a:r>
            <a:r>
              <a:rPr lang="en-ID" dirty="0" err="1"/>
              <a:t>dalam</a:t>
            </a:r>
            <a:r>
              <a:rPr lang="en-ID" dirty="0"/>
              <a:t> </a:t>
            </a:r>
            <a:r>
              <a:rPr lang="en-ID" dirty="0" err="1"/>
              <a:t>meningkatkan</a:t>
            </a:r>
            <a:r>
              <a:rPr lang="en-ID" dirty="0"/>
              <a:t> </a:t>
            </a:r>
            <a:r>
              <a:rPr lang="en-ID" dirty="0" err="1"/>
              <a:t>akurasi</a:t>
            </a:r>
            <a:r>
              <a:rPr lang="en-ID" dirty="0"/>
              <a:t>.</a:t>
            </a:r>
            <a:endParaRPr lang="en-US" dirty="0"/>
          </a:p>
        </p:txBody>
      </p:sp>
      <p:sp>
        <p:nvSpPr>
          <p:cNvPr id="14" name="Slide Number Placeholder 13">
            <a:extLst>
              <a:ext uri="{FF2B5EF4-FFF2-40B4-BE49-F238E27FC236}">
                <a16:creationId xmlns:a16="http://schemas.microsoft.com/office/drawing/2014/main" id="{3F21905C-1BD6-BF3F-5B8B-B9AD53017014}"/>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17</a:t>
            </a:fld>
            <a:endParaRPr lang="en-US" dirty="0"/>
          </a:p>
        </p:txBody>
      </p:sp>
    </p:spTree>
    <p:extLst>
      <p:ext uri="{BB962C8B-B14F-4D97-AF65-F5344CB8AC3E}">
        <p14:creationId xmlns:p14="http://schemas.microsoft.com/office/powerpoint/2010/main" val="6437779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A0D7AA-8A21-B977-56ED-94406F29957C}"/>
              </a:ext>
            </a:extLst>
          </p:cNvPr>
          <p:cNvSpPr>
            <a:spLocks noGrp="1"/>
          </p:cNvSpPr>
          <p:nvPr>
            <p:ph type="ctrTitle"/>
          </p:nvPr>
        </p:nvSpPr>
        <p:spPr>
          <a:xfrm>
            <a:off x="1865376" y="1238137"/>
            <a:ext cx="9912096" cy="2743200"/>
          </a:xfrm>
          <a:noFill/>
        </p:spPr>
        <p:txBody>
          <a:bodyPr anchor="b">
            <a:noAutofit/>
          </a:bodyPr>
          <a:lstStyle/>
          <a:p>
            <a:r>
              <a:rPr lang="en-US" dirty="0"/>
              <a:t>Thank you</a:t>
            </a:r>
          </a:p>
        </p:txBody>
      </p:sp>
    </p:spTree>
    <p:extLst>
      <p:ext uri="{BB962C8B-B14F-4D97-AF65-F5344CB8AC3E}">
        <p14:creationId xmlns:p14="http://schemas.microsoft.com/office/powerpoint/2010/main" val="3751616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600691" y="1028700"/>
            <a:ext cx="3913632" cy="4800600"/>
          </a:xfrm>
          <a:noFill/>
        </p:spPr>
        <p:txBody>
          <a:bodyPr anchor="ctr">
            <a:noAutofit/>
          </a:bodyPr>
          <a:lstStyle/>
          <a:p>
            <a:pPr algn="ctr"/>
            <a:r>
              <a:rPr lang="en-US" dirty="0"/>
              <a:t>Handsome User</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4992624" y="1965959"/>
            <a:ext cx="5079844" cy="3014003"/>
          </a:xfrm>
          <a:noFill/>
        </p:spPr>
        <p:txBody>
          <a:bodyPr>
            <a:noAutofit/>
          </a:bodyPr>
          <a:lstStyle/>
          <a:p>
            <a:pPr marL="342900" indent="-342900">
              <a:buFont typeface="Wingdings" panose="05000000000000000000" pitchFamily="2" charset="2"/>
              <a:buChar char="q"/>
            </a:pPr>
            <a:r>
              <a:rPr lang="en-US" dirty="0"/>
              <a:t>MOH </a:t>
            </a:r>
            <a:r>
              <a:rPr lang="en-US" dirty="0" err="1"/>
              <a:t>dia’Uddin</a:t>
            </a:r>
            <a:r>
              <a:rPr lang="en-US" dirty="0"/>
              <a:t> </a:t>
            </a:r>
            <a:r>
              <a:rPr lang="en-US" dirty="0" err="1"/>
              <a:t>maulidi</a:t>
            </a:r>
            <a:r>
              <a:rPr lang="en-US" dirty="0"/>
              <a:t> (220602019)</a:t>
            </a:r>
          </a:p>
          <a:p>
            <a:pPr marL="342900" indent="-342900">
              <a:buFont typeface="Wingdings" panose="05000000000000000000" pitchFamily="2" charset="2"/>
              <a:buChar char="q"/>
            </a:pPr>
            <a:r>
              <a:rPr lang="en-US" dirty="0"/>
              <a:t>Muhamad </a:t>
            </a:r>
            <a:r>
              <a:rPr lang="en-US" dirty="0" err="1"/>
              <a:t>Azharrudin</a:t>
            </a:r>
            <a:r>
              <a:rPr lang="en-US" dirty="0"/>
              <a:t> (220602020)</a:t>
            </a:r>
          </a:p>
          <a:p>
            <a:pPr marL="342900" indent="-342900">
              <a:buFont typeface="Wingdings" panose="05000000000000000000" pitchFamily="2" charset="2"/>
              <a:buChar char="q"/>
            </a:pPr>
            <a:r>
              <a:rPr lang="en-US" dirty="0"/>
              <a:t>Ahman maulana (220602003)</a:t>
            </a:r>
          </a:p>
          <a:p>
            <a:pPr marL="342900" indent="-342900">
              <a:buFont typeface="Wingdings" panose="05000000000000000000" pitchFamily="2" charset="2"/>
              <a:buChar char="q"/>
            </a:pPr>
            <a:r>
              <a:rPr lang="en-US" dirty="0" err="1"/>
              <a:t>Hafizuddin</a:t>
            </a:r>
            <a:r>
              <a:rPr lang="en-US" dirty="0"/>
              <a:t> (220602009)</a:t>
            </a:r>
          </a:p>
        </p:txBody>
      </p:sp>
      <p:sp>
        <p:nvSpPr>
          <p:cNvPr id="9" name="Slide Number Placeholder 8">
            <a:extLst>
              <a:ext uri="{FF2B5EF4-FFF2-40B4-BE49-F238E27FC236}">
                <a16:creationId xmlns:a16="http://schemas.microsoft.com/office/drawing/2014/main" id="{E6AA7FF5-11CA-8F71-5951-B1099396287A}"/>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2</a:t>
            </a:fld>
            <a:endParaRPr lang="en-US" dirty="0"/>
          </a:p>
        </p:txBody>
      </p:sp>
    </p:spTree>
    <p:extLst>
      <p:ext uri="{BB962C8B-B14F-4D97-AF65-F5344CB8AC3E}">
        <p14:creationId xmlns:p14="http://schemas.microsoft.com/office/powerpoint/2010/main" val="3018507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21594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42772" y="609493"/>
            <a:ext cx="10506456" cy="828887"/>
          </a:xfrm>
          <a:noFill/>
        </p:spPr>
        <p:txBody>
          <a:bodyPr>
            <a:noAutofit/>
          </a:bodyPr>
          <a:lstStyle/>
          <a:p>
            <a:r>
              <a:rPr lang="en-US" dirty="0" err="1"/>
              <a:t>Pembahasan</a:t>
            </a:r>
            <a:endParaRPr lang="en-US" dirty="0"/>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713232" y="2448831"/>
            <a:ext cx="3411348" cy="2404873"/>
          </a:xfrm>
          <a:noFill/>
        </p:spPr>
        <p:txBody>
          <a:bodyPr vert="horz" lIns="91440" tIns="45720" rIns="91440" bIns="45720" rtlCol="0" anchor="t">
            <a:noAutofit/>
          </a:bodyPr>
          <a:lstStyle/>
          <a:p>
            <a:pPr algn="ctr"/>
            <a:r>
              <a:rPr lang="en-US" sz="2800" dirty="0" err="1"/>
              <a:t>Berikut</a:t>
            </a:r>
            <a:r>
              <a:rPr lang="en-US" sz="2800" dirty="0"/>
              <a:t> garis </a:t>
            </a:r>
            <a:r>
              <a:rPr lang="en-US" sz="2800" dirty="0" err="1"/>
              <a:t>besar</a:t>
            </a:r>
            <a:r>
              <a:rPr lang="en-US" sz="2800" dirty="0"/>
              <a:t> </a:t>
            </a:r>
            <a:r>
              <a:rPr lang="en-US" sz="2800" dirty="0" err="1"/>
              <a:t>dari</a:t>
            </a:r>
            <a:r>
              <a:rPr lang="en-US" sz="2800" dirty="0"/>
              <a:t> </a:t>
            </a:r>
            <a:r>
              <a:rPr lang="en-US" sz="2800" dirty="0" err="1"/>
              <a:t>materi</a:t>
            </a:r>
            <a:r>
              <a:rPr lang="en-US" sz="2800" dirty="0"/>
              <a:t> yang </a:t>
            </a:r>
            <a:r>
              <a:rPr lang="en-US" sz="2800" dirty="0" err="1"/>
              <a:t>akan</a:t>
            </a:r>
            <a:r>
              <a:rPr lang="en-US" sz="2800" dirty="0"/>
              <a:t> di </a:t>
            </a:r>
            <a:r>
              <a:rPr lang="en-US" sz="2800" dirty="0" err="1"/>
              <a:t>presentasikan</a:t>
            </a:r>
            <a:r>
              <a:rPr lang="en-US" sz="2800" dirty="0"/>
              <a:t>:</a:t>
            </a:r>
          </a:p>
        </p:txBody>
      </p:sp>
      <p:graphicFrame>
        <p:nvGraphicFramePr>
          <p:cNvPr id="14" name="Content Placeholder 13" descr="A timeline of the product launch">
            <a:extLst>
              <a:ext uri="{FF2B5EF4-FFF2-40B4-BE49-F238E27FC236}">
                <a16:creationId xmlns:a16="http://schemas.microsoft.com/office/drawing/2014/main" id="{A7FD81E4-2CEB-1301-59FF-81509B86E571}"/>
              </a:ext>
            </a:extLst>
          </p:cNvPr>
          <p:cNvGraphicFramePr>
            <a:graphicFrameLocks noGrp="1"/>
          </p:cNvGraphicFramePr>
          <p:nvPr>
            <p:ph sz="half" idx="2"/>
            <p:extLst>
              <p:ext uri="{D42A27DB-BD31-4B8C-83A1-F6EECF244321}">
                <p14:modId xmlns:p14="http://schemas.microsoft.com/office/powerpoint/2010/main" val="2907326627"/>
              </p:ext>
            </p:extLst>
          </p:nvPr>
        </p:nvGraphicFramePr>
        <p:xfrm>
          <a:off x="4737100" y="1920875"/>
          <a:ext cx="6619875" cy="39131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1" name="Slide Number Placeholder 20">
            <a:extLst>
              <a:ext uri="{FF2B5EF4-FFF2-40B4-BE49-F238E27FC236}">
                <a16:creationId xmlns:a16="http://schemas.microsoft.com/office/drawing/2014/main" id="{E39E6080-E7F0-678F-65B9-B64B99BDF328}"/>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3</a:t>
            </a:fld>
            <a:endParaRPr lang="en-US" dirty="0"/>
          </a:p>
        </p:txBody>
      </p:sp>
    </p:spTree>
    <p:extLst>
      <p:ext uri="{BB962C8B-B14F-4D97-AF65-F5344CB8AC3E}">
        <p14:creationId xmlns:p14="http://schemas.microsoft.com/office/powerpoint/2010/main" val="2737241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2413078" y="1790113"/>
            <a:ext cx="8011082" cy="2286000"/>
          </a:xfrm>
          <a:noFill/>
        </p:spPr>
        <p:txBody>
          <a:bodyPr>
            <a:noAutofit/>
          </a:bodyPr>
          <a:lstStyle/>
          <a:p>
            <a:r>
              <a:rPr lang="en-US" sz="6000" dirty="0"/>
              <a:t>DATASET</a:t>
            </a:r>
            <a:br>
              <a:rPr lang="en-US" sz="4800" dirty="0"/>
            </a:br>
            <a:r>
              <a:rPr lang="en-US" sz="3600" dirty="0"/>
              <a:t>(data_banknote_authentication.csv)</a:t>
            </a:r>
          </a:p>
        </p:txBody>
      </p:sp>
    </p:spTree>
    <p:extLst>
      <p:ext uri="{BB962C8B-B14F-4D97-AF65-F5344CB8AC3E}">
        <p14:creationId xmlns:p14="http://schemas.microsoft.com/office/powerpoint/2010/main" val="118503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872197" y="562708"/>
            <a:ext cx="10283483" cy="6000294"/>
          </a:xfrm>
          <a:noFill/>
        </p:spPr>
        <p:txBody>
          <a:bodyPr>
            <a:noAutofit/>
          </a:bodyPr>
          <a:lstStyle/>
          <a:p>
            <a:pPr algn="just">
              <a:lnSpc>
                <a:spcPct val="100000"/>
              </a:lnSpc>
            </a:pPr>
            <a:r>
              <a:rPr lang="en-US" dirty="0"/>
              <a:t>	Dataset yang </a:t>
            </a:r>
            <a:r>
              <a:rPr lang="en-US" dirty="0" err="1"/>
              <a:t>digunakan</a:t>
            </a:r>
            <a:r>
              <a:rPr lang="en-US" dirty="0"/>
              <a:t> </a:t>
            </a:r>
            <a:r>
              <a:rPr lang="en-US" dirty="0" err="1"/>
              <a:t>dalam</a:t>
            </a:r>
            <a:r>
              <a:rPr lang="en-US" dirty="0"/>
              <a:t> </a:t>
            </a:r>
            <a:r>
              <a:rPr lang="en-US" dirty="0" err="1"/>
              <a:t>proyek</a:t>
            </a:r>
            <a:r>
              <a:rPr lang="en-US" dirty="0"/>
              <a:t> ini </a:t>
            </a:r>
            <a:r>
              <a:rPr lang="en-US" dirty="0" err="1"/>
              <a:t>adalah</a:t>
            </a:r>
            <a:r>
              <a:rPr lang="en-US" dirty="0"/>
              <a:t> data_banknote_authentication.csv, yang </a:t>
            </a:r>
            <a:r>
              <a:rPr lang="en-US" dirty="0" err="1"/>
              <a:t>berisi</a:t>
            </a:r>
            <a:r>
              <a:rPr lang="en-US" dirty="0"/>
              <a:t> data </a:t>
            </a:r>
            <a:r>
              <a:rPr lang="en-US" dirty="0" err="1"/>
              <a:t>numerik</a:t>
            </a:r>
            <a:r>
              <a:rPr lang="en-US" dirty="0"/>
              <a:t> </a:t>
            </a:r>
            <a:r>
              <a:rPr lang="en-US" dirty="0" err="1"/>
              <a:t>hasil</a:t>
            </a:r>
            <a:r>
              <a:rPr lang="en-US" dirty="0"/>
              <a:t> </a:t>
            </a:r>
            <a:r>
              <a:rPr lang="en-US" dirty="0" err="1"/>
              <a:t>ekstraksi</a:t>
            </a:r>
            <a:r>
              <a:rPr lang="en-US" dirty="0"/>
              <a:t> </a:t>
            </a:r>
            <a:r>
              <a:rPr lang="en-US" dirty="0" err="1"/>
              <a:t>fitur</a:t>
            </a:r>
            <a:r>
              <a:rPr lang="en-US" dirty="0"/>
              <a:t> </a:t>
            </a:r>
            <a:r>
              <a:rPr lang="en-US" dirty="0" err="1"/>
              <a:t>dari</a:t>
            </a:r>
            <a:r>
              <a:rPr lang="en-US" dirty="0"/>
              <a:t> </a:t>
            </a:r>
            <a:r>
              <a:rPr lang="en-US" dirty="0" err="1"/>
              <a:t>citra</a:t>
            </a:r>
            <a:r>
              <a:rPr lang="en-US" dirty="0"/>
              <a:t> uang </a:t>
            </a:r>
            <a:r>
              <a:rPr lang="en-US" dirty="0" err="1"/>
              <a:t>kertas</a:t>
            </a:r>
            <a:r>
              <a:rPr lang="en-US" dirty="0"/>
              <a:t> </a:t>
            </a:r>
            <a:r>
              <a:rPr lang="en-US" dirty="0" err="1"/>
              <a:t>menggunakan</a:t>
            </a:r>
            <a:r>
              <a:rPr lang="en-US" dirty="0"/>
              <a:t> </a:t>
            </a:r>
            <a:r>
              <a:rPr lang="en-US" dirty="0" err="1"/>
              <a:t>teknik</a:t>
            </a:r>
            <a:r>
              <a:rPr lang="en-US" dirty="0"/>
              <a:t> Wavelet Transform. Dataset ini </a:t>
            </a:r>
            <a:r>
              <a:rPr lang="en-US" dirty="0" err="1"/>
              <a:t>dirancang</a:t>
            </a:r>
            <a:r>
              <a:rPr lang="en-US" dirty="0"/>
              <a:t> </a:t>
            </a:r>
            <a:r>
              <a:rPr lang="en-US" dirty="0" err="1"/>
              <a:t>untuk</a:t>
            </a:r>
            <a:r>
              <a:rPr lang="en-US" dirty="0"/>
              <a:t> </a:t>
            </a:r>
            <a:r>
              <a:rPr lang="en-US" dirty="0" err="1"/>
              <a:t>kasus</a:t>
            </a:r>
            <a:r>
              <a:rPr lang="en-US" dirty="0"/>
              <a:t> </a:t>
            </a:r>
            <a:r>
              <a:rPr lang="en-US" dirty="0" err="1"/>
              <a:t>klasifikasi</a:t>
            </a:r>
            <a:r>
              <a:rPr lang="en-US" dirty="0"/>
              <a:t> biner, </a:t>
            </a:r>
            <a:r>
              <a:rPr lang="en-US" dirty="0" err="1"/>
              <a:t>yaitu</a:t>
            </a:r>
            <a:r>
              <a:rPr lang="en-US" dirty="0"/>
              <a:t> </a:t>
            </a:r>
            <a:r>
              <a:rPr lang="en-ID" dirty="0" err="1"/>
              <a:t>membedakan</a:t>
            </a:r>
            <a:r>
              <a:rPr lang="en-ID" dirty="0"/>
              <a:t> </a:t>
            </a:r>
            <a:r>
              <a:rPr lang="en-ID" dirty="0" err="1"/>
              <a:t>antara</a:t>
            </a:r>
            <a:r>
              <a:rPr lang="en-ID" dirty="0"/>
              <a:t> uang </a:t>
            </a:r>
            <a:r>
              <a:rPr lang="en-ID" dirty="0" err="1"/>
              <a:t>kertas</a:t>
            </a:r>
            <a:r>
              <a:rPr lang="en-ID" dirty="0"/>
              <a:t> </a:t>
            </a:r>
            <a:r>
              <a:rPr lang="en-ID" dirty="0" err="1"/>
              <a:t>asli</a:t>
            </a:r>
            <a:r>
              <a:rPr lang="en-ID" dirty="0"/>
              <a:t> (class = 0) dan uang </a:t>
            </a:r>
            <a:r>
              <a:rPr lang="en-ID" dirty="0" err="1"/>
              <a:t>palsu</a:t>
            </a:r>
            <a:r>
              <a:rPr lang="en-ID" dirty="0"/>
              <a:t> (class = 1).</a:t>
            </a:r>
          </a:p>
          <a:p>
            <a:pPr algn="just">
              <a:lnSpc>
                <a:spcPct val="100000"/>
              </a:lnSpc>
            </a:pPr>
            <a:r>
              <a:rPr lang="en-ID" dirty="0"/>
              <a:t>Dataset </a:t>
            </a:r>
            <a:r>
              <a:rPr lang="en-ID" dirty="0" err="1"/>
              <a:t>terdiri</a:t>
            </a:r>
            <a:r>
              <a:rPr lang="en-ID" dirty="0"/>
              <a:t> </a:t>
            </a:r>
            <a:r>
              <a:rPr lang="en-ID" dirty="0" err="1"/>
              <a:t>dari</a:t>
            </a:r>
            <a:r>
              <a:rPr lang="en-ID" dirty="0"/>
              <a:t> </a:t>
            </a:r>
            <a:r>
              <a:rPr lang="en-ID" b="1" dirty="0"/>
              <a:t>1.372 baris data (</a:t>
            </a:r>
            <a:r>
              <a:rPr lang="en-ID" b="1" dirty="0" err="1"/>
              <a:t>observasi</a:t>
            </a:r>
            <a:r>
              <a:rPr lang="en-ID" b="1" dirty="0"/>
              <a:t>)</a:t>
            </a:r>
            <a:r>
              <a:rPr lang="en-ID" dirty="0"/>
              <a:t> dan </a:t>
            </a:r>
            <a:r>
              <a:rPr lang="en-ID" b="1" dirty="0"/>
              <a:t>5 </a:t>
            </a:r>
            <a:r>
              <a:rPr lang="en-ID" b="1" dirty="0" err="1"/>
              <a:t>kolom</a:t>
            </a:r>
            <a:r>
              <a:rPr lang="en-ID" dirty="0"/>
              <a:t>, </a:t>
            </a:r>
            <a:r>
              <a:rPr lang="en-ID" dirty="0" err="1"/>
              <a:t>yaitu</a:t>
            </a:r>
            <a:r>
              <a:rPr lang="en-ID" dirty="0"/>
              <a:t>:</a:t>
            </a:r>
            <a:endParaRPr lang="en-US" dirty="0"/>
          </a:p>
          <a:p>
            <a:pPr marL="342900" indent="-342900">
              <a:lnSpc>
                <a:spcPct val="100000"/>
              </a:lnSpc>
              <a:buFont typeface="Wingdings" panose="05000000000000000000" pitchFamily="2" charset="2"/>
              <a:buChar char="Ø"/>
            </a:pPr>
            <a:r>
              <a:rPr lang="en-US" dirty="0"/>
              <a:t>Variance</a:t>
            </a:r>
          </a:p>
          <a:p>
            <a:pPr marL="342900" indent="-342900">
              <a:lnSpc>
                <a:spcPct val="100000"/>
              </a:lnSpc>
              <a:buFont typeface="Wingdings" panose="05000000000000000000" pitchFamily="2" charset="2"/>
              <a:buChar char="Ø"/>
            </a:pPr>
            <a:r>
              <a:rPr lang="en-US" dirty="0" err="1"/>
              <a:t>Skewnes</a:t>
            </a:r>
            <a:endParaRPr lang="en-US" dirty="0"/>
          </a:p>
          <a:p>
            <a:pPr marL="342900" indent="-342900">
              <a:lnSpc>
                <a:spcPct val="100000"/>
              </a:lnSpc>
              <a:buFont typeface="Wingdings" panose="05000000000000000000" pitchFamily="2" charset="2"/>
              <a:buChar char="Ø"/>
            </a:pPr>
            <a:r>
              <a:rPr lang="en-US" dirty="0"/>
              <a:t>Kurtosis</a:t>
            </a:r>
          </a:p>
          <a:p>
            <a:pPr marL="342900" indent="-342900">
              <a:lnSpc>
                <a:spcPct val="100000"/>
              </a:lnSpc>
              <a:buFont typeface="Wingdings" panose="05000000000000000000" pitchFamily="2" charset="2"/>
              <a:buChar char="Ø"/>
            </a:pPr>
            <a:r>
              <a:rPr lang="en-US" dirty="0"/>
              <a:t>Entropy</a:t>
            </a:r>
          </a:p>
          <a:p>
            <a:pPr marL="342900" indent="-342900">
              <a:lnSpc>
                <a:spcPct val="100000"/>
              </a:lnSpc>
              <a:buFont typeface="Wingdings" panose="05000000000000000000" pitchFamily="2" charset="2"/>
              <a:buChar char="Ø"/>
            </a:pPr>
            <a:r>
              <a:rPr lang="en-US" dirty="0"/>
              <a:t>Class</a:t>
            </a:r>
          </a:p>
          <a:p>
            <a:pPr algn="just">
              <a:lnSpc>
                <a:spcPct val="100000"/>
              </a:lnSpc>
            </a:pPr>
            <a:r>
              <a:rPr lang="en-ID" dirty="0"/>
              <a:t>	</a:t>
            </a:r>
            <a:r>
              <a:rPr lang="en-ID" dirty="0" err="1"/>
              <a:t>Dengan</a:t>
            </a:r>
            <a:r>
              <a:rPr lang="en-ID" dirty="0"/>
              <a:t> </a:t>
            </a:r>
            <a:r>
              <a:rPr lang="en-ID" dirty="0" err="1"/>
              <a:t>struktur</a:t>
            </a:r>
            <a:r>
              <a:rPr lang="en-ID" dirty="0"/>
              <a:t> yang </a:t>
            </a:r>
            <a:r>
              <a:rPr lang="en-ID" dirty="0" err="1"/>
              <a:t>sederhana</a:t>
            </a:r>
            <a:r>
              <a:rPr lang="en-ID" dirty="0"/>
              <a:t> </a:t>
            </a:r>
            <a:r>
              <a:rPr lang="en-ID" dirty="0" err="1"/>
              <a:t>namun</a:t>
            </a:r>
            <a:r>
              <a:rPr lang="en-ID" dirty="0"/>
              <a:t> </a:t>
            </a:r>
            <a:r>
              <a:rPr lang="en-ID" dirty="0" err="1"/>
              <a:t>bermakna</a:t>
            </a:r>
            <a:r>
              <a:rPr lang="en-ID" dirty="0"/>
              <a:t>, dataset </a:t>
            </a:r>
            <a:r>
              <a:rPr lang="en-ID" dirty="0" err="1"/>
              <a:t>ini</a:t>
            </a:r>
            <a:r>
              <a:rPr lang="en-ID" dirty="0"/>
              <a:t> sangat </a:t>
            </a:r>
            <a:r>
              <a:rPr lang="en-ID" dirty="0" err="1"/>
              <a:t>tepat</a:t>
            </a:r>
            <a:r>
              <a:rPr lang="en-ID" dirty="0"/>
              <a:t> </a:t>
            </a:r>
            <a:r>
              <a:rPr lang="en-ID" dirty="0" err="1"/>
              <a:t>digunakan</a:t>
            </a:r>
            <a:r>
              <a:rPr lang="en-ID" dirty="0"/>
              <a:t> </a:t>
            </a:r>
            <a:r>
              <a:rPr lang="en-ID" dirty="0" err="1"/>
              <a:t>untuk</a:t>
            </a:r>
            <a:r>
              <a:rPr lang="en-ID" dirty="0"/>
              <a:t> </a:t>
            </a:r>
            <a:r>
              <a:rPr lang="en-ID" b="1" dirty="0" err="1"/>
              <a:t>melatih</a:t>
            </a:r>
            <a:r>
              <a:rPr lang="en-ID" b="1" dirty="0"/>
              <a:t>, </a:t>
            </a:r>
            <a:r>
              <a:rPr lang="en-ID" b="1" dirty="0" err="1"/>
              <a:t>menguji</a:t>
            </a:r>
            <a:r>
              <a:rPr lang="en-ID" b="1" dirty="0"/>
              <a:t>, dan </a:t>
            </a:r>
            <a:r>
              <a:rPr lang="en-ID" b="1" dirty="0" err="1"/>
              <a:t>membandingkan</a:t>
            </a:r>
            <a:r>
              <a:rPr lang="en-ID" b="1" dirty="0"/>
              <a:t> </a:t>
            </a:r>
            <a:r>
              <a:rPr lang="en-ID" b="1" dirty="0" err="1"/>
              <a:t>performa</a:t>
            </a:r>
            <a:r>
              <a:rPr lang="en-ID" b="1" dirty="0"/>
              <a:t> </a:t>
            </a:r>
            <a:r>
              <a:rPr lang="en-ID" b="1" dirty="0" err="1"/>
              <a:t>berbagai</a:t>
            </a:r>
            <a:r>
              <a:rPr lang="en-ID" b="1" dirty="0"/>
              <a:t> </a:t>
            </a:r>
            <a:r>
              <a:rPr lang="en-ID" b="1" dirty="0" err="1"/>
              <a:t>algoritma</a:t>
            </a:r>
            <a:r>
              <a:rPr lang="en-ID" b="1" dirty="0"/>
              <a:t> </a:t>
            </a:r>
            <a:r>
              <a:rPr lang="en-ID" b="1" dirty="0" err="1"/>
              <a:t>klasifikasi</a:t>
            </a:r>
            <a:r>
              <a:rPr lang="en-ID" dirty="0"/>
              <a:t> </a:t>
            </a:r>
            <a:r>
              <a:rPr lang="en-ID" dirty="0" err="1"/>
              <a:t>seperti</a:t>
            </a:r>
            <a:r>
              <a:rPr lang="en-ID" dirty="0"/>
              <a:t> Decision Tree, KNN, Naive Bayes, dan SVM.</a:t>
            </a:r>
            <a:endParaRPr lang="en-US" dirty="0"/>
          </a:p>
        </p:txBody>
      </p:sp>
      <p:sp>
        <p:nvSpPr>
          <p:cNvPr id="10" name="Slide Number Placeholder 9">
            <a:extLst>
              <a:ext uri="{FF2B5EF4-FFF2-40B4-BE49-F238E27FC236}">
                <a16:creationId xmlns:a16="http://schemas.microsoft.com/office/drawing/2014/main" id="{FD7B9109-9E17-1A7A-3A9A-0F1C07BF36A3}"/>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5</a:t>
            </a:fld>
            <a:endParaRPr lang="en-US" dirty="0"/>
          </a:p>
        </p:txBody>
      </p:sp>
    </p:spTree>
    <p:extLst>
      <p:ext uri="{BB962C8B-B14F-4D97-AF65-F5344CB8AC3E}">
        <p14:creationId xmlns:p14="http://schemas.microsoft.com/office/powerpoint/2010/main" val="3666674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2698886" y="1871002"/>
            <a:ext cx="7004304" cy="1821063"/>
          </a:xfrm>
          <a:noFill/>
        </p:spPr>
        <p:txBody>
          <a:bodyPr>
            <a:noAutofit/>
          </a:bodyPr>
          <a:lstStyle/>
          <a:p>
            <a:r>
              <a:rPr lang="en-US" dirty="0"/>
              <a:t>JENIS MODEL</a:t>
            </a:r>
          </a:p>
        </p:txBody>
      </p:sp>
    </p:spTree>
    <p:extLst>
      <p:ext uri="{BB962C8B-B14F-4D97-AF65-F5344CB8AC3E}">
        <p14:creationId xmlns:p14="http://schemas.microsoft.com/office/powerpoint/2010/main" val="1371737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CE640F-7F5A-BDB7-205D-765FA80B6796}"/>
              </a:ext>
            </a:extLst>
          </p:cNvPr>
          <p:cNvSpPr>
            <a:spLocks noGrp="1"/>
          </p:cNvSpPr>
          <p:nvPr>
            <p:ph idx="1"/>
          </p:nvPr>
        </p:nvSpPr>
        <p:spPr>
          <a:xfrm>
            <a:off x="2686929" y="954493"/>
            <a:ext cx="7103482" cy="4447502"/>
          </a:xfrm>
          <a:noFill/>
        </p:spPr>
        <p:txBody>
          <a:bodyPr vert="horz" lIns="91440" tIns="45720" rIns="91440" bIns="45720" rtlCol="0" anchor="t">
            <a:normAutofit fontScale="92500"/>
          </a:bodyPr>
          <a:lstStyle/>
          <a:p>
            <a:pPr algn="just">
              <a:lnSpc>
                <a:spcPct val="150000"/>
              </a:lnSpc>
            </a:pPr>
            <a:r>
              <a:rPr lang="en-ID" sz="2400" dirty="0"/>
              <a:t>Dalam </a:t>
            </a:r>
            <a:r>
              <a:rPr lang="en-ID" sz="2400" dirty="0" err="1"/>
              <a:t>proyek</a:t>
            </a:r>
            <a:r>
              <a:rPr lang="en-ID" sz="2400" dirty="0"/>
              <a:t> </a:t>
            </a:r>
            <a:r>
              <a:rPr lang="en-ID" sz="2400" dirty="0" err="1"/>
              <a:t>ini</a:t>
            </a:r>
            <a:r>
              <a:rPr lang="en-ID" sz="2400" dirty="0"/>
              <a:t>, kami </a:t>
            </a:r>
            <a:r>
              <a:rPr lang="en-ID" sz="2400" dirty="0" err="1"/>
              <a:t>menggunakan</a:t>
            </a:r>
            <a:r>
              <a:rPr lang="en-ID" sz="2400" dirty="0"/>
              <a:t> </a:t>
            </a:r>
            <a:r>
              <a:rPr lang="en-ID" sz="2400" dirty="0" err="1"/>
              <a:t>empat</a:t>
            </a:r>
            <a:r>
              <a:rPr lang="en-ID" sz="2400" dirty="0"/>
              <a:t> </a:t>
            </a:r>
            <a:r>
              <a:rPr lang="en-ID" sz="2400" dirty="0" err="1"/>
              <a:t>algoritma</a:t>
            </a:r>
            <a:r>
              <a:rPr lang="en-ID" sz="2400" dirty="0"/>
              <a:t> </a:t>
            </a:r>
            <a:r>
              <a:rPr lang="en-ID" sz="2400" dirty="0" err="1"/>
              <a:t>klasifikasi</a:t>
            </a:r>
            <a:r>
              <a:rPr lang="en-ID" sz="2400" dirty="0"/>
              <a:t> </a:t>
            </a:r>
            <a:r>
              <a:rPr lang="en-ID" sz="2400" dirty="0" err="1"/>
              <a:t>utama</a:t>
            </a:r>
            <a:r>
              <a:rPr lang="en-ID" sz="2400" dirty="0"/>
              <a:t>, </a:t>
            </a:r>
            <a:r>
              <a:rPr lang="en-ID" sz="2400" dirty="0" err="1"/>
              <a:t>yaitu</a:t>
            </a:r>
            <a:r>
              <a:rPr lang="en-ID" sz="2400" dirty="0"/>
              <a:t> </a:t>
            </a:r>
            <a:r>
              <a:rPr lang="en-ID" sz="2400" b="1" dirty="0"/>
              <a:t>Decision Tree</a:t>
            </a:r>
            <a:r>
              <a:rPr lang="en-ID" sz="2400" dirty="0"/>
              <a:t>, </a:t>
            </a:r>
            <a:r>
              <a:rPr lang="en-ID" sz="2400" b="1" dirty="0"/>
              <a:t>K-Nearest </a:t>
            </a:r>
            <a:r>
              <a:rPr lang="en-ID" sz="2400" b="1" dirty="0" err="1"/>
              <a:t>Neighbors</a:t>
            </a:r>
            <a:r>
              <a:rPr lang="en-ID" sz="2400" b="1" dirty="0"/>
              <a:t> (KNN)</a:t>
            </a:r>
            <a:r>
              <a:rPr lang="en-ID" sz="2400" dirty="0"/>
              <a:t>, </a:t>
            </a:r>
            <a:r>
              <a:rPr lang="en-ID" sz="2400" b="1" dirty="0"/>
              <a:t>Naive Bayes</a:t>
            </a:r>
            <a:r>
              <a:rPr lang="en-ID" sz="2400" dirty="0"/>
              <a:t>, dan </a:t>
            </a:r>
            <a:r>
              <a:rPr lang="en-ID" sz="2400" b="1" dirty="0"/>
              <a:t>Support Vector Machine (SVM)</a:t>
            </a:r>
            <a:r>
              <a:rPr lang="en-ID" sz="2400" dirty="0"/>
              <a:t>. </a:t>
            </a:r>
            <a:r>
              <a:rPr lang="en-ID" sz="2400" dirty="0" err="1"/>
              <a:t>Keempat</a:t>
            </a:r>
            <a:r>
              <a:rPr lang="en-ID" sz="2400" dirty="0"/>
              <a:t> model </a:t>
            </a:r>
            <a:r>
              <a:rPr lang="en-ID" sz="2400" dirty="0" err="1"/>
              <a:t>ini</a:t>
            </a:r>
            <a:r>
              <a:rPr lang="en-ID" sz="2400" dirty="0"/>
              <a:t> </a:t>
            </a:r>
            <a:r>
              <a:rPr lang="en-ID" sz="2400" dirty="0" err="1"/>
              <a:t>dipilih</a:t>
            </a:r>
            <a:r>
              <a:rPr lang="en-ID" sz="2400" dirty="0"/>
              <a:t> </a:t>
            </a:r>
            <a:r>
              <a:rPr lang="en-ID" sz="2400" dirty="0" err="1"/>
              <a:t>karena</a:t>
            </a:r>
            <a:r>
              <a:rPr lang="en-ID" sz="2400" dirty="0"/>
              <a:t> </a:t>
            </a:r>
            <a:r>
              <a:rPr lang="en-ID" sz="2400" dirty="0" err="1"/>
              <a:t>merupakan</a:t>
            </a:r>
            <a:r>
              <a:rPr lang="en-ID" sz="2400" dirty="0"/>
              <a:t> </a:t>
            </a:r>
            <a:r>
              <a:rPr lang="en-ID" sz="2400" dirty="0" err="1"/>
              <a:t>metode</a:t>
            </a:r>
            <a:r>
              <a:rPr lang="en-ID" sz="2400" dirty="0"/>
              <a:t> </a:t>
            </a:r>
            <a:r>
              <a:rPr lang="en-ID" sz="2400" b="1" dirty="0"/>
              <a:t>supervised learning</a:t>
            </a:r>
            <a:r>
              <a:rPr lang="en-ID" sz="2400" dirty="0"/>
              <a:t> yang paling </a:t>
            </a:r>
            <a:r>
              <a:rPr lang="en-ID" sz="2400" dirty="0" err="1"/>
              <a:t>umum</a:t>
            </a:r>
            <a:r>
              <a:rPr lang="en-ID" sz="2400" dirty="0"/>
              <a:t> dan </a:t>
            </a:r>
            <a:r>
              <a:rPr lang="en-ID" sz="2400" dirty="0" err="1"/>
              <a:t>efektif</a:t>
            </a:r>
            <a:r>
              <a:rPr lang="en-ID" sz="2400" dirty="0"/>
              <a:t> </a:t>
            </a:r>
            <a:r>
              <a:rPr lang="en-ID" sz="2400" dirty="0" err="1"/>
              <a:t>untuk</a:t>
            </a:r>
            <a:r>
              <a:rPr lang="en-ID" sz="2400" dirty="0"/>
              <a:t> </a:t>
            </a:r>
            <a:r>
              <a:rPr lang="en-ID" sz="2400" dirty="0" err="1"/>
              <a:t>kasus</a:t>
            </a:r>
            <a:r>
              <a:rPr lang="en-ID" sz="2400" dirty="0"/>
              <a:t> </a:t>
            </a:r>
            <a:r>
              <a:rPr lang="en-ID" sz="2400" b="1" dirty="0" err="1"/>
              <a:t>klasifikasi</a:t>
            </a:r>
            <a:r>
              <a:rPr lang="en-ID" sz="2400" b="1" dirty="0"/>
              <a:t> biner</a:t>
            </a:r>
            <a:r>
              <a:rPr lang="en-ID" sz="2400" dirty="0"/>
              <a:t>, </a:t>
            </a:r>
            <a:r>
              <a:rPr lang="en-ID" sz="2400" dirty="0" err="1"/>
              <a:t>seperti</a:t>
            </a:r>
            <a:r>
              <a:rPr lang="en-ID" sz="2400" dirty="0"/>
              <a:t> pada dataset kami yang </a:t>
            </a:r>
            <a:r>
              <a:rPr lang="en-ID" sz="2400" dirty="0" err="1"/>
              <a:t>bertujuan</a:t>
            </a:r>
            <a:r>
              <a:rPr lang="en-ID" sz="2400" dirty="0"/>
              <a:t> </a:t>
            </a:r>
            <a:r>
              <a:rPr lang="en-ID" sz="2400" dirty="0" err="1"/>
              <a:t>membedakan</a:t>
            </a:r>
            <a:r>
              <a:rPr lang="en-ID" sz="2400" dirty="0"/>
              <a:t> </a:t>
            </a:r>
            <a:r>
              <a:rPr lang="en-ID" sz="2400" dirty="0" err="1"/>
              <a:t>antara</a:t>
            </a:r>
            <a:r>
              <a:rPr lang="en-ID" sz="2400" dirty="0"/>
              <a:t> </a:t>
            </a:r>
            <a:r>
              <a:rPr lang="en-ID" sz="2400" b="1" dirty="0"/>
              <a:t>uang </a:t>
            </a:r>
            <a:r>
              <a:rPr lang="en-ID" sz="2400" b="1" dirty="0" err="1"/>
              <a:t>asli</a:t>
            </a:r>
            <a:r>
              <a:rPr lang="en-ID" sz="2400" b="1" dirty="0"/>
              <a:t> (class = 0)</a:t>
            </a:r>
            <a:r>
              <a:rPr lang="en-ID" sz="2400" dirty="0"/>
              <a:t> dan </a:t>
            </a:r>
            <a:r>
              <a:rPr lang="en-ID" sz="2400" b="1" dirty="0"/>
              <a:t>uang </a:t>
            </a:r>
            <a:r>
              <a:rPr lang="en-ID" sz="2400" b="1" dirty="0" err="1"/>
              <a:t>palsu</a:t>
            </a:r>
            <a:r>
              <a:rPr lang="en-ID" sz="2400" b="1" dirty="0"/>
              <a:t> (class = 1)</a:t>
            </a:r>
            <a:r>
              <a:rPr lang="en-ID" sz="2400" dirty="0"/>
              <a:t>.</a:t>
            </a:r>
            <a:endParaRPr lang="en-US" sz="2400" dirty="0"/>
          </a:p>
        </p:txBody>
      </p:sp>
      <p:sp>
        <p:nvSpPr>
          <p:cNvPr id="8" name="Slide Number Placeholder 7">
            <a:extLst>
              <a:ext uri="{FF2B5EF4-FFF2-40B4-BE49-F238E27FC236}">
                <a16:creationId xmlns:a16="http://schemas.microsoft.com/office/drawing/2014/main" id="{093736AF-0027-E734-82A8-010D7129D046}"/>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7</a:t>
            </a:fld>
            <a:endParaRPr lang="en-US" dirty="0"/>
          </a:p>
        </p:txBody>
      </p:sp>
    </p:spTree>
    <p:extLst>
      <p:ext uri="{BB962C8B-B14F-4D97-AF65-F5344CB8AC3E}">
        <p14:creationId xmlns:p14="http://schemas.microsoft.com/office/powerpoint/2010/main" val="729609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B7A36A-4FEB-52EB-7391-04F2907C2D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FBABE5-4B8A-2EA6-9FAD-1D10AA518E23}"/>
              </a:ext>
            </a:extLst>
          </p:cNvPr>
          <p:cNvSpPr>
            <a:spLocks noGrp="1"/>
          </p:cNvSpPr>
          <p:nvPr>
            <p:ph type="ctrTitle"/>
          </p:nvPr>
        </p:nvSpPr>
        <p:spPr>
          <a:xfrm>
            <a:off x="2698886" y="1871002"/>
            <a:ext cx="7004304" cy="1821063"/>
          </a:xfrm>
          <a:noFill/>
        </p:spPr>
        <p:txBody>
          <a:bodyPr>
            <a:noAutofit/>
          </a:bodyPr>
          <a:lstStyle/>
          <a:p>
            <a:r>
              <a:rPr lang="en-US" dirty="0"/>
              <a:t>PROSES PENGOLAHAN DATA</a:t>
            </a:r>
          </a:p>
        </p:txBody>
      </p:sp>
    </p:spTree>
    <p:extLst>
      <p:ext uri="{BB962C8B-B14F-4D97-AF65-F5344CB8AC3E}">
        <p14:creationId xmlns:p14="http://schemas.microsoft.com/office/powerpoint/2010/main" val="2968076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6800000" scaled="0"/>
        </a:gradFill>
        <a:effectLst/>
      </p:bgPr>
    </p:bg>
    <p:spTree>
      <p:nvGrpSpPr>
        <p:cNvPr id="1" name="">
          <a:extLst>
            <a:ext uri="{FF2B5EF4-FFF2-40B4-BE49-F238E27FC236}">
              <a16:creationId xmlns:a16="http://schemas.microsoft.com/office/drawing/2014/main" id="{CFA78FB4-6D4D-7959-2AB5-200653CF0BB6}"/>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9DEC6-6AE7-169B-0B5B-556F2F3D4826}"/>
              </a:ext>
            </a:extLst>
          </p:cNvPr>
          <p:cNvSpPr>
            <a:spLocks noGrp="1"/>
          </p:cNvSpPr>
          <p:nvPr>
            <p:ph idx="1"/>
          </p:nvPr>
        </p:nvSpPr>
        <p:spPr>
          <a:xfrm>
            <a:off x="339974" y="1026942"/>
            <a:ext cx="5160494" cy="3756074"/>
          </a:xfrm>
          <a:noFill/>
        </p:spPr>
        <p:txBody>
          <a:bodyPr vert="horz" lIns="91440" tIns="45720" rIns="91440" bIns="45720" rtlCol="0" anchor="t">
            <a:noAutofit/>
          </a:bodyPr>
          <a:lstStyle/>
          <a:p>
            <a:pPr algn="ctr"/>
            <a:endParaRPr lang="en-US" dirty="0"/>
          </a:p>
          <a:p>
            <a:pPr algn="ctr"/>
            <a:r>
              <a:rPr lang="en-US" dirty="0"/>
              <a:t>Read data </a:t>
            </a:r>
            <a:r>
              <a:rPr lang="en-US" dirty="0" err="1"/>
              <a:t>adalah</a:t>
            </a:r>
            <a:r>
              <a:rPr lang="en-US" dirty="0"/>
              <a:t> proses </a:t>
            </a:r>
            <a:r>
              <a:rPr lang="en-US" dirty="0" err="1"/>
              <a:t>membaca</a:t>
            </a:r>
            <a:r>
              <a:rPr lang="en-US" dirty="0"/>
              <a:t> file dataset </a:t>
            </a:r>
            <a:r>
              <a:rPr lang="en-US" dirty="0" err="1"/>
              <a:t>dari</a:t>
            </a:r>
            <a:r>
              <a:rPr lang="en-US" dirty="0"/>
              <a:t> </a:t>
            </a:r>
            <a:r>
              <a:rPr lang="en-US" dirty="0" err="1"/>
              <a:t>sumber</a:t>
            </a:r>
            <a:r>
              <a:rPr lang="en-US" dirty="0"/>
              <a:t> </a:t>
            </a:r>
            <a:r>
              <a:rPr lang="en-US" dirty="0" err="1"/>
              <a:t>eksternal</a:t>
            </a:r>
            <a:r>
              <a:rPr lang="en-US" dirty="0"/>
              <a:t>, </a:t>
            </a:r>
            <a:r>
              <a:rPr lang="en-US" dirty="0" err="1"/>
              <a:t>seperti</a:t>
            </a:r>
            <a:r>
              <a:rPr lang="en-US" dirty="0"/>
              <a:t> file CSV atau Excel, ke </a:t>
            </a:r>
            <a:r>
              <a:rPr lang="en-US" dirty="0" err="1"/>
              <a:t>dalam</a:t>
            </a:r>
            <a:r>
              <a:rPr lang="en-US" dirty="0"/>
              <a:t> program. Dalam Python, </a:t>
            </a:r>
            <a:r>
              <a:rPr lang="en-US" dirty="0" err="1"/>
              <a:t>hal</a:t>
            </a:r>
            <a:r>
              <a:rPr lang="en-US" dirty="0"/>
              <a:t> ini </a:t>
            </a:r>
            <a:r>
              <a:rPr lang="en-US" dirty="0" err="1"/>
              <a:t>biasanya</a:t>
            </a:r>
            <a:r>
              <a:rPr lang="en-US" dirty="0"/>
              <a:t> </a:t>
            </a:r>
            <a:r>
              <a:rPr lang="en-US" dirty="0" err="1"/>
              <a:t>dilakukan</a:t>
            </a:r>
            <a:r>
              <a:rPr lang="en-US" dirty="0"/>
              <a:t> </a:t>
            </a:r>
            <a:r>
              <a:rPr lang="en-US" dirty="0" err="1"/>
              <a:t>menggunakan</a:t>
            </a:r>
            <a:r>
              <a:rPr lang="en-US" dirty="0"/>
              <a:t> </a:t>
            </a:r>
            <a:r>
              <a:rPr lang="en-US" dirty="0" err="1"/>
              <a:t>fungsi</a:t>
            </a:r>
            <a:r>
              <a:rPr lang="en-US" dirty="0"/>
              <a:t> </a:t>
            </a:r>
            <a:r>
              <a:rPr lang="en-US" dirty="0" err="1"/>
              <a:t>pd.read_csv</a:t>
            </a:r>
            <a:r>
              <a:rPr lang="en-US" dirty="0"/>
              <a:t>() </a:t>
            </a:r>
            <a:r>
              <a:rPr lang="en-US" dirty="0" err="1"/>
              <a:t>dari</a:t>
            </a:r>
            <a:r>
              <a:rPr lang="en-US" dirty="0"/>
              <a:t> </a:t>
            </a:r>
            <a:r>
              <a:rPr lang="en-US" dirty="0" err="1"/>
              <a:t>pustaka</a:t>
            </a:r>
            <a:r>
              <a:rPr lang="en-US" dirty="0"/>
              <a:t> pandas, yang </a:t>
            </a:r>
            <a:r>
              <a:rPr lang="en-US" dirty="0" err="1"/>
              <a:t>akan</a:t>
            </a:r>
            <a:r>
              <a:rPr lang="en-US" dirty="0"/>
              <a:t> </a:t>
            </a:r>
            <a:r>
              <a:rPr lang="en-US" dirty="0" err="1"/>
              <a:t>memuat</a:t>
            </a:r>
            <a:r>
              <a:rPr lang="en-US" dirty="0"/>
              <a:t> data ke </a:t>
            </a:r>
            <a:r>
              <a:rPr lang="en-US" dirty="0" err="1"/>
              <a:t>dalam</a:t>
            </a:r>
            <a:r>
              <a:rPr lang="en-US" dirty="0"/>
              <a:t> </a:t>
            </a:r>
            <a:r>
              <a:rPr lang="en-US" dirty="0" err="1"/>
              <a:t>struktur</a:t>
            </a:r>
            <a:r>
              <a:rPr lang="en-US" dirty="0"/>
              <a:t> </a:t>
            </a:r>
            <a:r>
              <a:rPr lang="en-US" dirty="0" err="1"/>
              <a:t>DataFrame</a:t>
            </a:r>
            <a:r>
              <a:rPr lang="en-US" dirty="0"/>
              <a:t> agar </a:t>
            </a:r>
            <a:r>
              <a:rPr lang="en-US" dirty="0" err="1"/>
              <a:t>dapat</a:t>
            </a:r>
            <a:r>
              <a:rPr lang="en-US" dirty="0"/>
              <a:t> </a:t>
            </a:r>
            <a:r>
              <a:rPr lang="en-US" dirty="0" err="1"/>
              <a:t>diolah</a:t>
            </a:r>
            <a:r>
              <a:rPr lang="en-US" dirty="0"/>
              <a:t> </a:t>
            </a:r>
            <a:r>
              <a:rPr lang="en-US" dirty="0" err="1"/>
              <a:t>lebih</a:t>
            </a:r>
            <a:r>
              <a:rPr lang="en-US" dirty="0"/>
              <a:t> </a:t>
            </a:r>
            <a:r>
              <a:rPr lang="en-US" dirty="0" err="1"/>
              <a:t>lanjut</a:t>
            </a:r>
            <a:r>
              <a:rPr lang="en-US" dirty="0"/>
              <a:t> </a:t>
            </a:r>
            <a:r>
              <a:rPr lang="en-US" dirty="0" err="1"/>
              <a:t>dalam</a:t>
            </a:r>
            <a:r>
              <a:rPr lang="en-US" dirty="0"/>
              <a:t> </a:t>
            </a:r>
            <a:r>
              <a:rPr lang="en-US" dirty="0" err="1"/>
              <a:t>tahap</a:t>
            </a:r>
            <a:r>
              <a:rPr lang="en-US" dirty="0"/>
              <a:t> preprocessing, </a:t>
            </a:r>
            <a:r>
              <a:rPr lang="en-US" dirty="0" err="1"/>
              <a:t>analisis</a:t>
            </a:r>
            <a:r>
              <a:rPr lang="en-US" dirty="0"/>
              <a:t>, dan </a:t>
            </a:r>
            <a:r>
              <a:rPr lang="en-US" dirty="0" err="1"/>
              <a:t>pemodelan</a:t>
            </a:r>
            <a:r>
              <a:rPr lang="en-US" dirty="0"/>
              <a:t>.</a:t>
            </a:r>
          </a:p>
        </p:txBody>
      </p:sp>
      <p:sp>
        <p:nvSpPr>
          <p:cNvPr id="13" name="Slide Number Placeholder 12">
            <a:extLst>
              <a:ext uri="{FF2B5EF4-FFF2-40B4-BE49-F238E27FC236}">
                <a16:creationId xmlns:a16="http://schemas.microsoft.com/office/drawing/2014/main" id="{13D0376D-A1DF-92EB-F4F3-A92BF454224A}"/>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9</a:t>
            </a:fld>
            <a:endParaRPr lang="en-US" dirty="0"/>
          </a:p>
        </p:txBody>
      </p:sp>
      <p:pic>
        <p:nvPicPr>
          <p:cNvPr id="9" name="Picture 8">
            <a:extLst>
              <a:ext uri="{FF2B5EF4-FFF2-40B4-BE49-F238E27FC236}">
                <a16:creationId xmlns:a16="http://schemas.microsoft.com/office/drawing/2014/main" id="{5D981656-44D9-62D0-5E46-27404EDF450C}"/>
              </a:ext>
            </a:extLst>
          </p:cNvPr>
          <p:cNvPicPr>
            <a:picLocks noChangeAspect="1"/>
          </p:cNvPicPr>
          <p:nvPr/>
        </p:nvPicPr>
        <p:blipFill>
          <a:blip r:embed="rId2"/>
          <a:stretch>
            <a:fillRect/>
          </a:stretch>
        </p:blipFill>
        <p:spPr>
          <a:xfrm>
            <a:off x="5640399" y="819655"/>
            <a:ext cx="6211627" cy="5468603"/>
          </a:xfrm>
          <a:prstGeom prst="rect">
            <a:avLst/>
          </a:prstGeom>
        </p:spPr>
      </p:pic>
    </p:spTree>
    <p:extLst>
      <p:ext uri="{BB962C8B-B14F-4D97-AF65-F5344CB8AC3E}">
        <p14:creationId xmlns:p14="http://schemas.microsoft.com/office/powerpoint/2010/main" val="4044062458"/>
      </p:ext>
    </p:extLst>
  </p:cSld>
  <p:clrMapOvr>
    <a:masterClrMapping/>
  </p:clrMapOvr>
</p:sld>
</file>

<file path=ppt/theme/theme1.xml><?xml version="1.0" encoding="utf-8"?>
<a:theme xmlns:a="http://schemas.openxmlformats.org/drawingml/2006/main" name="Custom">
  <a:themeElements>
    <a:clrScheme name="Blue spheres">
      <a:dk1>
        <a:srgbClr val="000000"/>
      </a:dk1>
      <a:lt1>
        <a:srgbClr val="FFFFFF"/>
      </a:lt1>
      <a:dk2>
        <a:srgbClr val="E3E7ED"/>
      </a:dk2>
      <a:lt2>
        <a:srgbClr val="E8E8E8"/>
      </a:lt2>
      <a:accent1>
        <a:srgbClr val="7673F7"/>
      </a:accent1>
      <a:accent2>
        <a:srgbClr val="B8C2FD"/>
      </a:accent2>
      <a:accent3>
        <a:srgbClr val="DFE3FC"/>
      </a:accent3>
      <a:accent4>
        <a:srgbClr val="55B3FD"/>
      </a:accent4>
      <a:accent5>
        <a:srgbClr val="99F7F7"/>
      </a:accent5>
      <a:accent6>
        <a:srgbClr val="FEE43F"/>
      </a:accent6>
      <a:hlink>
        <a:srgbClr val="467886"/>
      </a:hlink>
      <a:folHlink>
        <a:srgbClr val="96607D"/>
      </a:folHlink>
    </a:clrScheme>
    <a:fontScheme name="Custom 23">
      <a:majorFont>
        <a:latin typeface="Aptos"/>
        <a:ea typeface=""/>
        <a:cs typeface=""/>
      </a:majorFont>
      <a:minorFont>
        <a:latin typeface="Apto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4076243_win32_CP_V3" id="{81AB0711-29F9-49D0-8A73-16AF25FD4C08}" vid="{D5AD44AB-53B9-4654-A4F8-1821A28F277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9" ma:contentTypeDescription="Create a new document." ma:contentTypeScope="" ma:versionID="6a914531ae0f23be31da2eba1f3b42a9">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ae00154c9e66547f022c4923f88826d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67F3CB5-3475-4129-AB60-D0C937DE910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EA9B47F-3DD8-4645-81DC-B88780643C07}">
  <ds:schemaRefs>
    <ds:schemaRef ds:uri="http://www.w3.org/XML/1998/namespace"/>
    <ds:schemaRef ds:uri="http://purl.org/dc/elements/1.1/"/>
    <ds:schemaRef ds:uri="230e9df3-be65-4c73-a93b-d1236ebd677e"/>
    <ds:schemaRef ds:uri="http://schemas.openxmlformats.org/package/2006/metadata/core-properties"/>
    <ds:schemaRef ds:uri="http://schemas.microsoft.com/sharepoint/v3"/>
    <ds:schemaRef ds:uri="http://purl.org/dc/terms/"/>
    <ds:schemaRef ds:uri="http://schemas.microsoft.com/office/infopath/2007/PartnerControls"/>
    <ds:schemaRef ds:uri="http://schemas.microsoft.com/office/2006/metadata/properties"/>
    <ds:schemaRef ds:uri="http://schemas.microsoft.com/office/2006/documentManagement/types"/>
    <ds:schemaRef ds:uri="16c05727-aa75-4e4a-9b5f-8a80a1165891"/>
    <ds:schemaRef ds:uri="71af3243-3dd4-4a8d-8c0d-dd76da1f02a5"/>
    <ds:schemaRef ds:uri="http://purl.org/dc/dcmitype/"/>
  </ds:schemaRefs>
</ds:datastoreItem>
</file>

<file path=customXml/itemProps3.xml><?xml version="1.0" encoding="utf-8"?>
<ds:datastoreItem xmlns:ds="http://schemas.openxmlformats.org/officeDocument/2006/customXml" ds:itemID="{B0C07E3D-60A7-4F4E-8208-D9CCD01982CB}">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Blue spheres presentation</Template>
  <TotalTime>908</TotalTime>
  <Words>740</Words>
  <Application>Microsoft Office PowerPoint</Application>
  <PresentationFormat>Widescreen</PresentationFormat>
  <Paragraphs>98</Paragraphs>
  <Slides>18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Aptos</vt:lpstr>
      <vt:lpstr>Arial</vt:lpstr>
      <vt:lpstr>Calibri</vt:lpstr>
      <vt:lpstr>Wingdings</vt:lpstr>
      <vt:lpstr>Custom</vt:lpstr>
      <vt:lpstr>The Big Task Of Machine Learning</vt:lpstr>
      <vt:lpstr>Handsome User</vt:lpstr>
      <vt:lpstr>Pembahasan</vt:lpstr>
      <vt:lpstr>DATASET (data_banknote_authentication.csv)</vt:lpstr>
      <vt:lpstr>PowerPoint Presentation</vt:lpstr>
      <vt:lpstr>JENIS MODEL</vt:lpstr>
      <vt:lpstr>PowerPoint Presentation</vt:lpstr>
      <vt:lpstr>PROSES PENGOLAHAN DATA</vt:lpstr>
      <vt:lpstr>PowerPoint Presentation</vt:lpstr>
      <vt:lpstr>PowerPoint Presentation</vt:lpstr>
      <vt:lpstr>PowerPoint Presentation</vt:lpstr>
      <vt:lpstr>HASIL PERBANDINGAN</vt:lpstr>
      <vt:lpstr>PowerPoint Presentation</vt:lpstr>
      <vt:lpstr>PowerPoint Presentation</vt:lpstr>
      <vt:lpstr>Analisis Hasil</vt:lpstr>
      <vt:lpstr>KESIMPULAN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Dia'uddin Maulidi</dc:creator>
  <cp:lastModifiedBy>Dia'uddin Maulidi</cp:lastModifiedBy>
  <cp:revision>11</cp:revision>
  <dcterms:created xsi:type="dcterms:W3CDTF">2025-07-02T04:36:29Z</dcterms:created>
  <dcterms:modified xsi:type="dcterms:W3CDTF">2025-07-03T01:26:00Z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